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4" r:id="rId2"/>
    <p:sldId id="256" r:id="rId3"/>
    <p:sldId id="295" r:id="rId4"/>
    <p:sldId id="296" r:id="rId5"/>
    <p:sldId id="298" r:id="rId6"/>
    <p:sldId id="299" r:id="rId7"/>
    <p:sldId id="301" r:id="rId8"/>
    <p:sldId id="302" r:id="rId9"/>
    <p:sldId id="310" r:id="rId10"/>
    <p:sldId id="307" r:id="rId11"/>
    <p:sldId id="308" r:id="rId12"/>
    <p:sldId id="306" r:id="rId13"/>
    <p:sldId id="309" r:id="rId14"/>
    <p:sldId id="316" r:id="rId15"/>
    <p:sldId id="305" r:id="rId16"/>
    <p:sldId id="312" r:id="rId17"/>
    <p:sldId id="304" r:id="rId18"/>
    <p:sldId id="313" r:id="rId19"/>
    <p:sldId id="311" r:id="rId20"/>
    <p:sldId id="314" r:id="rId21"/>
    <p:sldId id="315" r:id="rId22"/>
    <p:sldId id="317" r:id="rId23"/>
    <p:sldId id="319" r:id="rId24"/>
    <p:sldId id="320" r:id="rId25"/>
    <p:sldId id="321" r:id="rId26"/>
    <p:sldId id="32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706" autoAdjust="0"/>
    <p:restoredTop sz="89837" autoAdjust="0"/>
  </p:normalViewPr>
  <p:slideViewPr>
    <p:cSldViewPr>
      <p:cViewPr>
        <p:scale>
          <a:sx n="70" d="100"/>
          <a:sy n="70" d="100"/>
        </p:scale>
        <p:origin x="-408" y="24"/>
      </p:cViewPr>
      <p:guideLst>
        <p:guide orient="horz" pos="2160"/>
        <p:guide pos="2880"/>
      </p:guideLst>
    </p:cSldViewPr>
  </p:slideViewPr>
  <p:notesTextViewPr>
    <p:cViewPr>
      <p:scale>
        <a:sx n="100" d="100"/>
        <a:sy n="100" d="100"/>
      </p:scale>
      <p:origin x="0" y="0"/>
    </p:cViewPr>
  </p:notesTextViewPr>
  <p:sorterViewPr>
    <p:cViewPr>
      <p:scale>
        <a:sx n="49" d="100"/>
        <a:sy n="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3A21C4-D9F5-47FD-8B4A-818BD50A078B}" type="datetimeFigureOut">
              <a:rPr lang="en-US" smtClean="0"/>
              <a:pPr/>
              <a:t>8/7/2016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49869-7C5C-4088-95EE-83C14598F178}" type="slidenum">
              <a:rPr lang="en-US" smtClean="0"/>
              <a:pPr/>
              <a:t>‹#›</a:t>
            </a:fld>
            <a:endParaRPr lang="en-US"/>
          </a:p>
        </p:txBody>
      </p:sp>
    </p:spTree>
    <p:extLst>
      <p:ext uri="{BB962C8B-B14F-4D97-AF65-F5344CB8AC3E}">
        <p14:creationId xmlns:p14="http://schemas.microsoft.com/office/powerpoint/2010/main" val="2106451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চূড়ান্ত ভাবে হস্তান্তর করার সময় এখানে</a:t>
            </a:r>
            <a:r>
              <a:rPr lang="bn-BD" baseline="0" dirty="0" smtClean="0"/>
              <a:t> নোট দেওয়া হবে। ধন্যবাদ স্যার। </a:t>
            </a:r>
            <a:endParaRPr lang="en-US" dirty="0"/>
          </a:p>
        </p:txBody>
      </p:sp>
      <p:sp>
        <p:nvSpPr>
          <p:cNvPr id="4" name="Slide Number Placeholder 3"/>
          <p:cNvSpPr>
            <a:spLocks noGrp="1"/>
          </p:cNvSpPr>
          <p:nvPr>
            <p:ph type="sldNum" sz="quarter" idx="10"/>
          </p:nvPr>
        </p:nvSpPr>
        <p:spPr/>
        <p:txBody>
          <a:bodyPr/>
          <a:lstStyle/>
          <a:p>
            <a:fld id="{EEA49869-7C5C-4088-95EE-83C14598F178}" type="slidenum">
              <a:rPr lang="en-US" smtClean="0"/>
              <a:pPr/>
              <a:t>1</a:t>
            </a:fld>
            <a:endParaRPr lang="en-US"/>
          </a:p>
        </p:txBody>
      </p:sp>
    </p:spTree>
    <p:extLst>
      <p:ext uri="{BB962C8B-B14F-4D97-AF65-F5344CB8AC3E}">
        <p14:creationId xmlns:p14="http://schemas.microsoft.com/office/powerpoint/2010/main" val="3390861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কাতল মাছে</a:t>
            </a:r>
            <a:r>
              <a:rPr lang="bn-IN" baseline="0" dirty="0" smtClean="0"/>
              <a:t> চাষ সম্পর্কে ভালোভাবে বুঝিয়ে দেবেন। এই মাছ ছাড়া আপনি অন্য মাছ দেখিয়ে আপনি পড়াতে পারবেন। </a:t>
            </a:r>
            <a:endParaRPr lang="en-US" dirty="0"/>
          </a:p>
        </p:txBody>
      </p:sp>
      <p:sp>
        <p:nvSpPr>
          <p:cNvPr id="4" name="Slide Number Placeholder 3"/>
          <p:cNvSpPr>
            <a:spLocks noGrp="1"/>
          </p:cNvSpPr>
          <p:nvPr>
            <p:ph type="sldNum" sz="quarter" idx="10"/>
          </p:nvPr>
        </p:nvSpPr>
        <p:spPr/>
        <p:txBody>
          <a:bodyPr/>
          <a:lstStyle/>
          <a:p>
            <a:fld id="{EEA49869-7C5C-4088-95EE-83C14598F178}" type="slidenum">
              <a:rPr lang="en-US" smtClean="0"/>
              <a:pPr/>
              <a:t>10</a:t>
            </a:fld>
            <a:endParaRPr lang="en-US"/>
          </a:p>
        </p:txBody>
      </p:sp>
    </p:spTree>
    <p:extLst>
      <p:ext uri="{BB962C8B-B14F-4D97-AF65-F5344CB8AC3E}">
        <p14:creationId xmlns:p14="http://schemas.microsoft.com/office/powerpoint/2010/main" val="3071870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রুই</a:t>
            </a:r>
            <a:r>
              <a:rPr lang="bn-IN" baseline="0" dirty="0" smtClean="0"/>
              <a:t> মাছ আমাদের প্রিয় মাছ বিধায় এই মাছ সম্পর্কে আপনি শিক্ষার্থীদের স্বচ্ছধারনা দিয়ে পাঠদান করবেন। </a:t>
            </a:r>
            <a:endParaRPr lang="en-US" dirty="0"/>
          </a:p>
        </p:txBody>
      </p:sp>
      <p:sp>
        <p:nvSpPr>
          <p:cNvPr id="4" name="Slide Number Placeholder 3"/>
          <p:cNvSpPr>
            <a:spLocks noGrp="1"/>
          </p:cNvSpPr>
          <p:nvPr>
            <p:ph type="sldNum" sz="quarter" idx="10"/>
          </p:nvPr>
        </p:nvSpPr>
        <p:spPr/>
        <p:txBody>
          <a:bodyPr/>
          <a:lstStyle/>
          <a:p>
            <a:fld id="{EEA49869-7C5C-4088-95EE-83C14598F178}" type="slidenum">
              <a:rPr lang="en-US" smtClean="0"/>
              <a:pPr/>
              <a:t>12</a:t>
            </a:fld>
            <a:endParaRPr lang="en-US"/>
          </a:p>
        </p:txBody>
      </p:sp>
    </p:spTree>
    <p:extLst>
      <p:ext uri="{BB962C8B-B14F-4D97-AF65-F5344CB8AC3E}">
        <p14:creationId xmlns:p14="http://schemas.microsoft.com/office/powerpoint/2010/main" val="2808590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পুকুরের</a:t>
            </a:r>
            <a:r>
              <a:rPr lang="bn-IN" baseline="0" dirty="0" smtClean="0"/>
              <a:t> কোন স্তরে পানির আবর্জন জমে সেই বিষয়ে শিক্ষার্থীদের ধারনা প্রদান করুন। সব চেয়ে নিচের স্তরের খাবার খায় এই মাছ সেতা ভালো করে বুঝিয়ে দিবেন। </a:t>
            </a:r>
            <a:endParaRPr lang="en-US" dirty="0"/>
          </a:p>
        </p:txBody>
      </p:sp>
      <p:sp>
        <p:nvSpPr>
          <p:cNvPr id="4" name="Slide Number Placeholder 3"/>
          <p:cNvSpPr>
            <a:spLocks noGrp="1"/>
          </p:cNvSpPr>
          <p:nvPr>
            <p:ph type="sldNum" sz="quarter" idx="10"/>
          </p:nvPr>
        </p:nvSpPr>
        <p:spPr/>
        <p:txBody>
          <a:bodyPr/>
          <a:lstStyle/>
          <a:p>
            <a:fld id="{EEA49869-7C5C-4088-95EE-83C14598F178}" type="slidenum">
              <a:rPr lang="en-US" smtClean="0"/>
              <a:pPr/>
              <a:t>13</a:t>
            </a:fld>
            <a:endParaRPr lang="en-US"/>
          </a:p>
        </p:txBody>
      </p:sp>
    </p:spTree>
    <p:extLst>
      <p:ext uri="{BB962C8B-B14F-4D97-AF65-F5344CB8AC3E}">
        <p14:creationId xmlns:p14="http://schemas.microsoft.com/office/powerpoint/2010/main" val="1538562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শিক্ষক মন্ডলী এই কাজ ছাড়া অন্য কাজও দিতে পারবে। সকলের অংশ</a:t>
            </a:r>
            <a:r>
              <a:rPr lang="bn-BD" sz="1200" kern="1200" baseline="0" dirty="0" smtClean="0">
                <a:solidFill>
                  <a:schemeClr val="tx1"/>
                </a:solidFill>
                <a:latin typeface="+mn-lt"/>
                <a:ea typeface="+mn-ea"/>
                <a:cs typeface="+mn-cs"/>
              </a:rPr>
              <a:t> গ্রহন করাবেন।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BAD317F-9878-49CA-A54E-C0D8D365C885}" type="slidenum">
              <a:rPr lang="en-US" smtClean="0"/>
              <a:pPr/>
              <a:t>14</a:t>
            </a:fld>
            <a:endParaRPr lang="en-US"/>
          </a:p>
        </p:txBody>
      </p:sp>
    </p:spTree>
    <p:extLst>
      <p:ext uri="{BB962C8B-B14F-4D97-AF65-F5344CB8AC3E}">
        <p14:creationId xmlns:p14="http://schemas.microsoft.com/office/powerpoint/2010/main" val="1090035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শ্রদ্ধেয়</a:t>
            </a:r>
            <a:r>
              <a:rPr lang="bn-IN" baseline="0" dirty="0" smtClean="0"/>
              <a:t> শিক্ষক্মন্ডলী, এখানে ইলিশ মাছ দেখানো হয়েছে । শিক্ষার্থীবৃন্দ যাহাতে অন্যান্য মাছের সাথে এটা গুলিয়ে না ফেলে সিই বিষয়ে একটু প্রশ্নউত্তরের সময় এবং স্লাইডটি দেখানোর সময় বুঝিয়ে দেবেন। শ্রেণিতে আপনি আপনার কৌশল প্রয়োগ করে উপস্থাপন করবেন। </a:t>
            </a:r>
            <a:endParaRPr lang="en-US" dirty="0"/>
          </a:p>
        </p:txBody>
      </p:sp>
      <p:sp>
        <p:nvSpPr>
          <p:cNvPr id="4" name="Slide Number Placeholder 3"/>
          <p:cNvSpPr>
            <a:spLocks noGrp="1"/>
          </p:cNvSpPr>
          <p:nvPr>
            <p:ph type="sldNum" sz="quarter" idx="10"/>
          </p:nvPr>
        </p:nvSpPr>
        <p:spPr/>
        <p:txBody>
          <a:bodyPr/>
          <a:lstStyle/>
          <a:p>
            <a:fld id="{EEA49869-7C5C-4088-95EE-83C14598F178}" type="slidenum">
              <a:rPr lang="en-US" smtClean="0"/>
              <a:pPr/>
              <a:t>15</a:t>
            </a:fld>
            <a:endParaRPr lang="en-US"/>
          </a:p>
        </p:txBody>
      </p:sp>
    </p:spTree>
    <p:extLst>
      <p:ext uri="{BB962C8B-B14F-4D97-AF65-F5344CB8AC3E}">
        <p14:creationId xmlns:p14="http://schemas.microsoft.com/office/powerpoint/2010/main" val="1920023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EA49869-7C5C-4088-95EE-83C14598F178}" type="slidenum">
              <a:rPr lang="en-US" smtClean="0"/>
              <a:pPr/>
              <a:t>22</a:t>
            </a:fld>
            <a:endParaRPr lang="en-US"/>
          </a:p>
        </p:txBody>
      </p:sp>
    </p:spTree>
    <p:extLst>
      <p:ext uri="{BB962C8B-B14F-4D97-AF65-F5344CB8AC3E}">
        <p14:creationId xmlns:p14="http://schemas.microsoft.com/office/powerpoint/2010/main" val="1410002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ক্লাসটি</a:t>
            </a:r>
            <a:r>
              <a:rPr lang="bn-BD" baseline="0" dirty="0" smtClean="0"/>
              <a:t> উপস্থাপনের জন্য আপনাকে অনেক ধন্যবাদ। </a:t>
            </a:r>
            <a:endParaRPr lang="en-US" dirty="0"/>
          </a:p>
        </p:txBody>
      </p:sp>
      <p:sp>
        <p:nvSpPr>
          <p:cNvPr id="4" name="Slide Number Placeholder 3"/>
          <p:cNvSpPr>
            <a:spLocks noGrp="1"/>
          </p:cNvSpPr>
          <p:nvPr>
            <p:ph type="sldNum" sz="quarter" idx="10"/>
          </p:nvPr>
        </p:nvSpPr>
        <p:spPr/>
        <p:txBody>
          <a:bodyPr/>
          <a:lstStyle/>
          <a:p>
            <a:fld id="{0BAD317F-9878-49CA-A54E-C0D8D365C885}" type="slidenum">
              <a:rPr lang="en-US" smtClean="0"/>
              <a:pPr/>
              <a:t>26</a:t>
            </a:fld>
            <a:endParaRPr lang="en-US"/>
          </a:p>
        </p:txBody>
      </p:sp>
    </p:spTree>
    <p:extLst>
      <p:ext uri="{BB962C8B-B14F-4D97-AF65-F5344CB8AC3E}">
        <p14:creationId xmlns:p14="http://schemas.microsoft.com/office/powerpoint/2010/main" val="3439967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শ্রদ্ধেয়</a:t>
            </a:r>
            <a:r>
              <a:rPr lang="en-US" baseline="0" dirty="0" smtClean="0"/>
              <a:t> </a:t>
            </a:r>
            <a:r>
              <a:rPr lang="en-US" baseline="0" dirty="0" err="1" smtClean="0"/>
              <a:t>শিক্ষকমন্ডলী</a:t>
            </a:r>
            <a:r>
              <a:rPr lang="en-US" baseline="0" dirty="0" smtClean="0"/>
              <a:t> </a:t>
            </a:r>
            <a:r>
              <a:rPr lang="en-US" baseline="0" dirty="0" err="1" smtClean="0"/>
              <a:t>আপনার</a:t>
            </a:r>
            <a:r>
              <a:rPr lang="en-US" baseline="0" dirty="0" smtClean="0"/>
              <a:t> </a:t>
            </a:r>
            <a:r>
              <a:rPr lang="en-US" baseline="0" dirty="0" err="1" smtClean="0"/>
              <a:t>কৌশল</a:t>
            </a:r>
            <a:r>
              <a:rPr lang="en-US" baseline="0" dirty="0" smtClean="0"/>
              <a:t> </a:t>
            </a:r>
            <a:r>
              <a:rPr lang="en-US" baseline="0" dirty="0" err="1" smtClean="0"/>
              <a:t>অনুযায়ী</a:t>
            </a:r>
            <a:r>
              <a:rPr lang="en-US" baseline="0" dirty="0" smtClean="0"/>
              <a:t> </a:t>
            </a:r>
            <a:r>
              <a:rPr lang="en-US" baseline="0" dirty="0" err="1" smtClean="0"/>
              <a:t>যে</a:t>
            </a:r>
            <a:r>
              <a:rPr lang="en-US" baseline="0" dirty="0" smtClean="0"/>
              <a:t> </a:t>
            </a:r>
            <a:r>
              <a:rPr lang="en-US" baseline="0" dirty="0" err="1" smtClean="0"/>
              <a:t>কোন</a:t>
            </a:r>
            <a:r>
              <a:rPr lang="en-US" baseline="0" dirty="0" smtClean="0"/>
              <a:t> </a:t>
            </a:r>
            <a:r>
              <a:rPr lang="en-US" baseline="0" dirty="0" err="1" smtClean="0"/>
              <a:t>ইমেজ</a:t>
            </a:r>
            <a:r>
              <a:rPr lang="en-US" baseline="0" dirty="0" smtClean="0"/>
              <a:t> </a:t>
            </a:r>
            <a:r>
              <a:rPr lang="en-US" baseline="0" dirty="0" err="1" smtClean="0"/>
              <a:t>এনে</a:t>
            </a:r>
            <a:r>
              <a:rPr lang="en-US" baseline="0" dirty="0" smtClean="0"/>
              <a:t> </a:t>
            </a:r>
            <a:r>
              <a:rPr lang="en-US" baseline="0" dirty="0" err="1" smtClean="0"/>
              <a:t>স্বাগতমে</a:t>
            </a:r>
            <a:r>
              <a:rPr lang="en-US" baseline="0" dirty="0" smtClean="0"/>
              <a:t> </a:t>
            </a:r>
            <a:r>
              <a:rPr lang="en-US" baseline="0" dirty="0" err="1" smtClean="0"/>
              <a:t>ব্যভার</a:t>
            </a:r>
            <a:r>
              <a:rPr lang="en-US" baseline="0" dirty="0" smtClean="0"/>
              <a:t> </a:t>
            </a:r>
            <a:r>
              <a:rPr lang="en-US" baseline="0" dirty="0" err="1" smtClean="0"/>
              <a:t>করতে</a:t>
            </a:r>
            <a:r>
              <a:rPr lang="en-US" baseline="0" dirty="0" smtClean="0"/>
              <a:t> </a:t>
            </a:r>
            <a:r>
              <a:rPr lang="en-US" baseline="0" dirty="0" err="1" smtClean="0"/>
              <a:t>পারেন</a:t>
            </a:r>
            <a:r>
              <a:rPr lang="en-US" baseline="0" dirty="0" smtClean="0"/>
              <a:t>।  </a:t>
            </a:r>
            <a:endParaRPr lang="en-IN" dirty="0"/>
          </a:p>
        </p:txBody>
      </p:sp>
      <p:sp>
        <p:nvSpPr>
          <p:cNvPr id="4" name="Slide Number Placeholder 3"/>
          <p:cNvSpPr>
            <a:spLocks noGrp="1"/>
          </p:cNvSpPr>
          <p:nvPr>
            <p:ph type="sldNum" sz="quarter" idx="10"/>
          </p:nvPr>
        </p:nvSpPr>
        <p:spPr/>
        <p:txBody>
          <a:bodyPr/>
          <a:lstStyle/>
          <a:p>
            <a:fld id="{EEA49869-7C5C-4088-95EE-83C14598F178}" type="slidenum">
              <a:rPr lang="en-US" smtClean="0"/>
              <a:pPr/>
              <a:t>2</a:t>
            </a:fld>
            <a:endParaRPr lang="en-US"/>
          </a:p>
        </p:txBody>
      </p:sp>
    </p:spTree>
    <p:extLst>
      <p:ext uri="{BB962C8B-B14F-4D97-AF65-F5344CB8AC3E}">
        <p14:creationId xmlns:p14="http://schemas.microsoft.com/office/powerpoint/2010/main" val="2479336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একই</a:t>
            </a:r>
            <a:r>
              <a:rPr lang="en-US" dirty="0" smtClean="0"/>
              <a:t> </a:t>
            </a:r>
            <a:r>
              <a:rPr lang="en-US" dirty="0" err="1" smtClean="0"/>
              <a:t>ক্লাসে</a:t>
            </a:r>
            <a:r>
              <a:rPr lang="en-US" dirty="0" smtClean="0"/>
              <a:t> </a:t>
            </a:r>
            <a:r>
              <a:rPr lang="en-US" dirty="0" err="1" smtClean="0"/>
              <a:t>বারে</a:t>
            </a:r>
            <a:r>
              <a:rPr lang="en-US" dirty="0" smtClean="0"/>
              <a:t> </a:t>
            </a:r>
            <a:r>
              <a:rPr lang="en-US" dirty="0" err="1" smtClean="0"/>
              <a:t>বারে</a:t>
            </a:r>
            <a:r>
              <a:rPr lang="en-US" baseline="0" dirty="0" smtClean="0"/>
              <a:t> </a:t>
            </a:r>
            <a:r>
              <a:rPr lang="en-US" baseline="0" dirty="0" err="1" smtClean="0"/>
              <a:t>শিক্ষক</a:t>
            </a:r>
            <a:r>
              <a:rPr lang="en-US" baseline="0" dirty="0" smtClean="0"/>
              <a:t> </a:t>
            </a:r>
            <a:r>
              <a:rPr lang="en-US" baseline="0" dirty="0" err="1" smtClean="0"/>
              <a:t>পরিচিতি</a:t>
            </a:r>
            <a:r>
              <a:rPr lang="en-US" baseline="0" dirty="0" smtClean="0"/>
              <a:t> </a:t>
            </a:r>
            <a:r>
              <a:rPr lang="en-US" baseline="0" dirty="0" err="1" smtClean="0"/>
              <a:t>দেখানোর</a:t>
            </a:r>
            <a:r>
              <a:rPr lang="en-US" baseline="0" dirty="0" smtClean="0"/>
              <a:t> </a:t>
            </a:r>
            <a:r>
              <a:rPr lang="en-US" baseline="0" dirty="0" err="1" smtClean="0"/>
              <a:t>প্রয়োজন</a:t>
            </a:r>
            <a:r>
              <a:rPr lang="en-US" baseline="0" dirty="0" smtClean="0"/>
              <a:t> </a:t>
            </a:r>
            <a:r>
              <a:rPr lang="en-US" baseline="0" dirty="0" err="1" smtClean="0"/>
              <a:t>নেই</a:t>
            </a:r>
            <a:r>
              <a:rPr lang="en-US" baseline="0" dirty="0" smtClean="0"/>
              <a:t>। </a:t>
            </a:r>
            <a:endParaRPr lang="en-IN" dirty="0"/>
          </a:p>
        </p:txBody>
      </p:sp>
      <p:sp>
        <p:nvSpPr>
          <p:cNvPr id="4" name="Slide Number Placeholder 3"/>
          <p:cNvSpPr>
            <a:spLocks noGrp="1"/>
          </p:cNvSpPr>
          <p:nvPr>
            <p:ph type="sldNum" sz="quarter" idx="10"/>
          </p:nvPr>
        </p:nvSpPr>
        <p:spPr/>
        <p:txBody>
          <a:bodyPr/>
          <a:lstStyle/>
          <a:p>
            <a:fld id="{EEA49869-7C5C-4088-95EE-83C14598F178}" type="slidenum">
              <a:rPr lang="en-US" smtClean="0"/>
              <a:pPr/>
              <a:t>3</a:t>
            </a:fld>
            <a:endParaRPr lang="en-US"/>
          </a:p>
        </p:txBody>
      </p:sp>
    </p:spTree>
    <p:extLst>
      <p:ext uri="{BB962C8B-B14F-4D97-AF65-F5344CB8AC3E}">
        <p14:creationId xmlns:p14="http://schemas.microsoft.com/office/powerpoint/2010/main" val="2099960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NikoshBAN" pitchFamily="2" charset="0"/>
                <a:cs typeface="NikoshBAN" pitchFamily="2" charset="0"/>
              </a:rPr>
              <a:t>শ্রদ্ধেয়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সহকর্মীবৃন্দ</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আপনাদের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পছন্দমত</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ইমেজ</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ব্যবহার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পাঠ</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উদ্ধার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করতে</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পারেন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প্রশ্ন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করব</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এই</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সব</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মাছই</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এক</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সাথে</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চাষ</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যায়</a:t>
            </a:r>
            <a:r>
              <a:rPr lang="en-US" baseline="0"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4</a:t>
            </a:fld>
            <a:endParaRPr lang="en-US"/>
          </a:p>
        </p:txBody>
      </p:sp>
    </p:spTree>
    <p:extLst>
      <p:ext uri="{BB962C8B-B14F-4D97-AF65-F5344CB8AC3E}">
        <p14:creationId xmlns:p14="http://schemas.microsoft.com/office/powerpoint/2010/main" val="4288748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a:t>
            </a:r>
            <a:r>
              <a:rPr lang="bn-IN" dirty="0" smtClean="0"/>
              <a:t> পাঠ</a:t>
            </a:r>
            <a:r>
              <a:rPr lang="bn-IN" baseline="0" dirty="0" smtClean="0"/>
              <a:t> শিরোনাম </a:t>
            </a:r>
            <a:r>
              <a:rPr lang="bn-BD" baseline="0" dirty="0" smtClean="0"/>
              <a:t> </a:t>
            </a:r>
            <a:r>
              <a:rPr lang="bn-BD" baseline="0" dirty="0" smtClean="0"/>
              <a:t>বোর্ডে লিখে দিবেন। </a:t>
            </a:r>
            <a:endParaRPr lang="en-US" dirty="0"/>
          </a:p>
        </p:txBody>
      </p:sp>
      <p:sp>
        <p:nvSpPr>
          <p:cNvPr id="4" name="Slide Number Placeholder 3"/>
          <p:cNvSpPr>
            <a:spLocks noGrp="1"/>
          </p:cNvSpPr>
          <p:nvPr>
            <p:ph type="sldNum" sz="quarter" idx="10"/>
          </p:nvPr>
        </p:nvSpPr>
        <p:spPr/>
        <p:txBody>
          <a:bodyPr/>
          <a:lstStyle/>
          <a:p>
            <a:fld id="{19562F9A-883D-452D-830D-E6ACF8213131}" type="slidenum">
              <a:rPr lang="en-US" smtClean="0"/>
              <a:pPr/>
              <a:t>5</a:t>
            </a:fld>
            <a:endParaRPr lang="en-US"/>
          </a:p>
        </p:txBody>
      </p:sp>
    </p:spTree>
    <p:extLst>
      <p:ext uri="{BB962C8B-B14F-4D97-AF65-F5344CB8AC3E}">
        <p14:creationId xmlns:p14="http://schemas.microsoft.com/office/powerpoint/2010/main" val="3351359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শিখনফল অনুযায়ী পড়াতে চেষ্টা করবেন। বিভিন্ন উপকরণ ব্যবহার করতে পারেন।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6</a:t>
            </a:fld>
            <a:endParaRPr lang="en-US"/>
          </a:p>
        </p:txBody>
      </p:sp>
    </p:spTree>
    <p:extLst>
      <p:ext uri="{BB962C8B-B14F-4D97-AF65-F5344CB8AC3E}">
        <p14:creationId xmlns:p14="http://schemas.microsoft.com/office/powerpoint/2010/main" val="344432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শিক্ষক্মন্ডলী</a:t>
            </a:r>
            <a:r>
              <a:rPr lang="bn-IN" baseline="0" dirty="0" smtClean="0"/>
              <a:t> তাদের নিজস্ব কলাকৌশল প্রয়োগ করে মাছের মিশ্র চাষ বোঝাবেন। </a:t>
            </a:r>
            <a:endParaRPr lang="en-US" dirty="0"/>
          </a:p>
        </p:txBody>
      </p:sp>
      <p:sp>
        <p:nvSpPr>
          <p:cNvPr id="4" name="Slide Number Placeholder 3"/>
          <p:cNvSpPr>
            <a:spLocks noGrp="1"/>
          </p:cNvSpPr>
          <p:nvPr>
            <p:ph type="sldNum" sz="quarter" idx="10"/>
          </p:nvPr>
        </p:nvSpPr>
        <p:spPr/>
        <p:txBody>
          <a:bodyPr/>
          <a:lstStyle/>
          <a:p>
            <a:fld id="{EEA49869-7C5C-4088-95EE-83C14598F178}" type="slidenum">
              <a:rPr lang="en-US" smtClean="0"/>
              <a:pPr/>
              <a:t>7</a:t>
            </a:fld>
            <a:endParaRPr lang="en-US"/>
          </a:p>
        </p:txBody>
      </p:sp>
    </p:spTree>
    <p:extLst>
      <p:ext uri="{BB962C8B-B14F-4D97-AF65-F5344CB8AC3E}">
        <p14:creationId xmlns:p14="http://schemas.microsoft.com/office/powerpoint/2010/main" val="1638194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শিক্ষকমন্ডলী, মিশ্র</a:t>
            </a:r>
            <a:r>
              <a:rPr lang="bn-IN" baseline="0" dirty="0" smtClean="0"/>
              <a:t> চাষের উপযোগী মাছ শ্রেণিতে আলোচনা করবেন এবং সম্ভব হলে মাছ শ্রেণিতে এনে পড়াতে পারবেন।  </a:t>
            </a:r>
            <a:endParaRPr lang="en-US" dirty="0"/>
          </a:p>
        </p:txBody>
      </p:sp>
      <p:sp>
        <p:nvSpPr>
          <p:cNvPr id="4" name="Slide Number Placeholder 3"/>
          <p:cNvSpPr>
            <a:spLocks noGrp="1"/>
          </p:cNvSpPr>
          <p:nvPr>
            <p:ph type="sldNum" sz="quarter" idx="10"/>
          </p:nvPr>
        </p:nvSpPr>
        <p:spPr/>
        <p:txBody>
          <a:bodyPr/>
          <a:lstStyle/>
          <a:p>
            <a:fld id="{EEA49869-7C5C-4088-95EE-83C14598F178}" type="slidenum">
              <a:rPr lang="en-US" smtClean="0"/>
              <a:pPr/>
              <a:t>8</a:t>
            </a:fld>
            <a:endParaRPr lang="en-US"/>
          </a:p>
        </p:txBody>
      </p:sp>
    </p:spTree>
    <p:extLst>
      <p:ext uri="{BB962C8B-B14F-4D97-AF65-F5344CB8AC3E}">
        <p14:creationId xmlns:p14="http://schemas.microsoft.com/office/powerpoint/2010/main" val="802555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শ্রদ্ধেয়</a:t>
            </a:r>
            <a:r>
              <a:rPr lang="bn-IN" baseline="0" dirty="0" smtClean="0"/>
              <a:t> শিক্ষক্মন্ডলী, মাছের বিভিন্ন প্রকারের মাছ কোনটি  কোন স্তরে বাস করে অপরের চিত্র বা তাদের নিজস্ব চার্ট দেখিয়ে পড়াতে পারবেন। </a:t>
            </a:r>
            <a:endParaRPr lang="en-US" dirty="0"/>
          </a:p>
        </p:txBody>
      </p:sp>
      <p:sp>
        <p:nvSpPr>
          <p:cNvPr id="4" name="Slide Number Placeholder 3"/>
          <p:cNvSpPr>
            <a:spLocks noGrp="1"/>
          </p:cNvSpPr>
          <p:nvPr>
            <p:ph type="sldNum" sz="quarter" idx="10"/>
          </p:nvPr>
        </p:nvSpPr>
        <p:spPr/>
        <p:txBody>
          <a:bodyPr/>
          <a:lstStyle/>
          <a:p>
            <a:fld id="{EEA49869-7C5C-4088-95EE-83C14598F178}" type="slidenum">
              <a:rPr lang="en-US" smtClean="0"/>
              <a:pPr/>
              <a:t>9</a:t>
            </a:fld>
            <a:endParaRPr lang="en-US"/>
          </a:p>
        </p:txBody>
      </p:sp>
    </p:spTree>
    <p:extLst>
      <p:ext uri="{BB962C8B-B14F-4D97-AF65-F5344CB8AC3E}">
        <p14:creationId xmlns:p14="http://schemas.microsoft.com/office/powerpoint/2010/main" val="3958918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82C998-FCB2-4575-9058-DD8711BE5617}" type="datetime1">
              <a:rPr lang="en-US" smtClean="0"/>
              <a:pPr/>
              <a:t>8/7/2016</a:t>
            </a:fld>
            <a:endParaRPr lang="en-US"/>
          </a:p>
        </p:txBody>
      </p:sp>
      <p:sp>
        <p:nvSpPr>
          <p:cNvPr id="5" name="Footer Placeholder 4"/>
          <p:cNvSpPr>
            <a:spLocks noGrp="1"/>
          </p:cNvSpPr>
          <p:nvPr>
            <p:ph type="ftr" sz="quarter" idx="11"/>
          </p:nvPr>
        </p:nvSpPr>
        <p:spPr/>
        <p:txBody>
          <a:bodyPr/>
          <a:lstStyle/>
          <a:p>
            <a:r>
              <a:rPr lang="en-US" smtClean="0"/>
              <a:t>Apurba Kumar Das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00E040-103B-47A8-8C8C-1DCC3456E94D}" type="datetime1">
              <a:rPr lang="en-US" smtClean="0"/>
              <a:pPr/>
              <a:t>8/7/2016</a:t>
            </a:fld>
            <a:endParaRPr lang="en-US"/>
          </a:p>
        </p:txBody>
      </p:sp>
      <p:sp>
        <p:nvSpPr>
          <p:cNvPr id="5" name="Footer Placeholder 4"/>
          <p:cNvSpPr>
            <a:spLocks noGrp="1"/>
          </p:cNvSpPr>
          <p:nvPr>
            <p:ph type="ftr" sz="quarter" idx="11"/>
          </p:nvPr>
        </p:nvSpPr>
        <p:spPr/>
        <p:txBody>
          <a:bodyPr/>
          <a:lstStyle/>
          <a:p>
            <a:r>
              <a:rPr lang="en-US" smtClean="0"/>
              <a:t>Apurba Kumar Das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0B9DE-EC24-4ECC-83AE-F8D4A77FFF04}" type="datetime1">
              <a:rPr lang="en-US" smtClean="0"/>
              <a:pPr/>
              <a:t>8/7/2016</a:t>
            </a:fld>
            <a:endParaRPr lang="en-US"/>
          </a:p>
        </p:txBody>
      </p:sp>
      <p:sp>
        <p:nvSpPr>
          <p:cNvPr id="5" name="Footer Placeholder 4"/>
          <p:cNvSpPr>
            <a:spLocks noGrp="1"/>
          </p:cNvSpPr>
          <p:nvPr>
            <p:ph type="ftr" sz="quarter" idx="11"/>
          </p:nvPr>
        </p:nvSpPr>
        <p:spPr/>
        <p:txBody>
          <a:bodyPr/>
          <a:lstStyle/>
          <a:p>
            <a:r>
              <a:rPr lang="en-US" smtClean="0"/>
              <a:t>Apurba Kumar Das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3B1E3C-01E5-402B-9092-A3A063CAE2A4}" type="datetime1">
              <a:rPr lang="en-US" smtClean="0"/>
              <a:pPr/>
              <a:t>8/7/2016</a:t>
            </a:fld>
            <a:endParaRPr lang="en-US"/>
          </a:p>
        </p:txBody>
      </p:sp>
      <p:sp>
        <p:nvSpPr>
          <p:cNvPr id="5" name="Footer Placeholder 4"/>
          <p:cNvSpPr>
            <a:spLocks noGrp="1"/>
          </p:cNvSpPr>
          <p:nvPr>
            <p:ph type="ftr" sz="quarter" idx="11"/>
          </p:nvPr>
        </p:nvSpPr>
        <p:spPr/>
        <p:txBody>
          <a:bodyPr/>
          <a:lstStyle/>
          <a:p>
            <a:r>
              <a:rPr lang="en-US" smtClean="0"/>
              <a:t>Apurba Kumar Das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C4674C-3DB9-4F02-B96D-AF2333B191BF}" type="datetime1">
              <a:rPr lang="en-US" smtClean="0"/>
              <a:pPr/>
              <a:t>8/7/2016</a:t>
            </a:fld>
            <a:endParaRPr lang="en-US"/>
          </a:p>
        </p:txBody>
      </p:sp>
      <p:sp>
        <p:nvSpPr>
          <p:cNvPr id="5" name="Footer Placeholder 4"/>
          <p:cNvSpPr>
            <a:spLocks noGrp="1"/>
          </p:cNvSpPr>
          <p:nvPr>
            <p:ph type="ftr" sz="quarter" idx="11"/>
          </p:nvPr>
        </p:nvSpPr>
        <p:spPr/>
        <p:txBody>
          <a:bodyPr/>
          <a:lstStyle/>
          <a:p>
            <a:r>
              <a:rPr lang="en-US" smtClean="0"/>
              <a:t>Apurba Kumar Das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C7CCB1-1C2D-49DB-9703-7D54C4FECA4E}" type="datetime1">
              <a:rPr lang="en-US" smtClean="0"/>
              <a:pPr/>
              <a:t>8/7/2016</a:t>
            </a:fld>
            <a:endParaRPr lang="en-US"/>
          </a:p>
        </p:txBody>
      </p:sp>
      <p:sp>
        <p:nvSpPr>
          <p:cNvPr id="6" name="Footer Placeholder 5"/>
          <p:cNvSpPr>
            <a:spLocks noGrp="1"/>
          </p:cNvSpPr>
          <p:nvPr>
            <p:ph type="ftr" sz="quarter" idx="11"/>
          </p:nvPr>
        </p:nvSpPr>
        <p:spPr/>
        <p:txBody>
          <a:bodyPr/>
          <a:lstStyle/>
          <a:p>
            <a:r>
              <a:rPr lang="en-US" smtClean="0"/>
              <a:t>Apurba Kumar Das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25B7C9-2BBC-4EC4-BB99-2379B8F3A1C0}" type="datetime1">
              <a:rPr lang="en-US" smtClean="0"/>
              <a:pPr/>
              <a:t>8/7/2016</a:t>
            </a:fld>
            <a:endParaRPr lang="en-US"/>
          </a:p>
        </p:txBody>
      </p:sp>
      <p:sp>
        <p:nvSpPr>
          <p:cNvPr id="8" name="Footer Placeholder 7"/>
          <p:cNvSpPr>
            <a:spLocks noGrp="1"/>
          </p:cNvSpPr>
          <p:nvPr>
            <p:ph type="ftr" sz="quarter" idx="11"/>
          </p:nvPr>
        </p:nvSpPr>
        <p:spPr/>
        <p:txBody>
          <a:bodyPr/>
          <a:lstStyle/>
          <a:p>
            <a:r>
              <a:rPr lang="en-US" smtClean="0"/>
              <a:t>Apurba Kumar Das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6A8833-7C5F-432E-B619-9EA5FFB6B694}" type="datetime1">
              <a:rPr lang="en-US" smtClean="0"/>
              <a:pPr/>
              <a:t>8/7/2016</a:t>
            </a:fld>
            <a:endParaRPr lang="en-US"/>
          </a:p>
        </p:txBody>
      </p:sp>
      <p:sp>
        <p:nvSpPr>
          <p:cNvPr id="4" name="Footer Placeholder 3"/>
          <p:cNvSpPr>
            <a:spLocks noGrp="1"/>
          </p:cNvSpPr>
          <p:nvPr>
            <p:ph type="ftr" sz="quarter" idx="11"/>
          </p:nvPr>
        </p:nvSpPr>
        <p:spPr/>
        <p:txBody>
          <a:bodyPr/>
          <a:lstStyle/>
          <a:p>
            <a:r>
              <a:rPr lang="en-US" smtClean="0"/>
              <a:t>Apurba Kumar Das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0F05C-749B-4BC3-8275-F0BB1BEAF965}" type="datetime1">
              <a:rPr lang="en-US" smtClean="0"/>
              <a:pPr/>
              <a:t>8/7/2016</a:t>
            </a:fld>
            <a:endParaRPr lang="en-US"/>
          </a:p>
        </p:txBody>
      </p:sp>
      <p:sp>
        <p:nvSpPr>
          <p:cNvPr id="3" name="Footer Placeholder 2"/>
          <p:cNvSpPr>
            <a:spLocks noGrp="1"/>
          </p:cNvSpPr>
          <p:nvPr>
            <p:ph type="ftr" sz="quarter" idx="11"/>
          </p:nvPr>
        </p:nvSpPr>
        <p:spPr/>
        <p:txBody>
          <a:bodyPr/>
          <a:lstStyle/>
          <a:p>
            <a:r>
              <a:rPr lang="en-US" smtClean="0"/>
              <a:t>Apurba Kumar Das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79F6AB-E8B1-4090-9FB7-2A5DE17B1309}" type="datetime1">
              <a:rPr lang="en-US" smtClean="0"/>
              <a:pPr/>
              <a:t>8/7/2016</a:t>
            </a:fld>
            <a:endParaRPr lang="en-US"/>
          </a:p>
        </p:txBody>
      </p:sp>
      <p:sp>
        <p:nvSpPr>
          <p:cNvPr id="6" name="Footer Placeholder 5"/>
          <p:cNvSpPr>
            <a:spLocks noGrp="1"/>
          </p:cNvSpPr>
          <p:nvPr>
            <p:ph type="ftr" sz="quarter" idx="11"/>
          </p:nvPr>
        </p:nvSpPr>
        <p:spPr/>
        <p:txBody>
          <a:bodyPr/>
          <a:lstStyle/>
          <a:p>
            <a:r>
              <a:rPr lang="en-US" smtClean="0"/>
              <a:t>Apurba Kumar Das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C3E9EF-3E9A-46C5-B936-9849C736D8CF}" type="datetime1">
              <a:rPr lang="en-US" smtClean="0"/>
              <a:pPr/>
              <a:t>8/7/2016</a:t>
            </a:fld>
            <a:endParaRPr lang="en-US"/>
          </a:p>
        </p:txBody>
      </p:sp>
      <p:sp>
        <p:nvSpPr>
          <p:cNvPr id="6" name="Footer Placeholder 5"/>
          <p:cNvSpPr>
            <a:spLocks noGrp="1"/>
          </p:cNvSpPr>
          <p:nvPr>
            <p:ph type="ftr" sz="quarter" idx="11"/>
          </p:nvPr>
        </p:nvSpPr>
        <p:spPr/>
        <p:txBody>
          <a:bodyPr/>
          <a:lstStyle/>
          <a:p>
            <a:r>
              <a:rPr lang="en-US" smtClean="0"/>
              <a:t>Apurba Kumar Das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1B8BF-FA57-48D1-8BB3-552343A386D3}" type="datetime1">
              <a:rPr lang="en-US" smtClean="0"/>
              <a:pPr/>
              <a:t>8/7/2016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Apurba Kumar Das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hyperlink" Target="mailto:apurbafaridpur@gmail.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Apurba Kumar Das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
        <p:nvSpPr>
          <p:cNvPr id="6" name="Rectangle 5"/>
          <p:cNvSpPr/>
          <p:nvPr/>
        </p:nvSpPr>
        <p:spPr>
          <a:xfrm>
            <a:off x="1140487" y="911952"/>
            <a:ext cx="6484467" cy="707886"/>
          </a:xfrm>
          <a:prstGeom prst="rect">
            <a:avLst/>
          </a:prstGeom>
        </p:spPr>
        <p:txBody>
          <a:bodyPr wrap="none">
            <a:spAutoFit/>
          </a:bodyPr>
          <a:lstStyle/>
          <a:p>
            <a:r>
              <a:rPr lang="bn-BD" sz="4000" dirty="0">
                <a:latin typeface="NikoshBAN" pitchFamily="2" charset="0"/>
                <a:cs typeface="NikoshBAN" pitchFamily="2" charset="0"/>
              </a:rPr>
              <a:t>এই স্লাইডটি সম্মানিত শিক্ষকবৃন্দের জন্য।</a:t>
            </a:r>
            <a:endParaRPr lang="en-US" sz="4000" dirty="0"/>
          </a:p>
        </p:txBody>
      </p:sp>
      <p:sp>
        <p:nvSpPr>
          <p:cNvPr id="7" name="Oval 6"/>
          <p:cNvSpPr/>
          <p:nvPr/>
        </p:nvSpPr>
        <p:spPr>
          <a:xfrm>
            <a:off x="929631" y="1812244"/>
            <a:ext cx="7137779" cy="4027719"/>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2800" dirty="0" smtClean="0">
              <a:solidFill>
                <a:schemeClr val="tx1"/>
              </a:solidFill>
              <a:latin typeface="NikoshBAN" panose="02000000000000000000" pitchFamily="2" charset="0"/>
              <a:cs typeface="NikoshBAN" panose="02000000000000000000" pitchFamily="2" charset="0"/>
            </a:endParaRPr>
          </a:p>
          <a:p>
            <a:pPr algn="ctr"/>
            <a:r>
              <a:rPr lang="en-US" sz="2800" dirty="0" err="1" smtClean="0">
                <a:solidFill>
                  <a:schemeClr val="tx1"/>
                </a:solidFill>
                <a:latin typeface="NikoshBAN" panose="02000000000000000000" pitchFamily="2" charset="0"/>
                <a:cs typeface="NikoshBAN" panose="02000000000000000000" pitchFamily="2" charset="0"/>
              </a:rPr>
              <a:t>এই</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পাঠটি</a:t>
            </a:r>
            <a:r>
              <a:rPr lang="en-US"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শ্রে</a:t>
            </a:r>
            <a:r>
              <a:rPr lang="bn-BD" sz="2800" dirty="0" smtClean="0">
                <a:solidFill>
                  <a:schemeClr val="tx1"/>
                </a:solidFill>
                <a:latin typeface="NikoshBAN" panose="02000000000000000000" pitchFamily="2" charset="0"/>
                <a:cs typeface="NikoshBAN" panose="02000000000000000000" pitchFamily="2" charset="0"/>
              </a:rPr>
              <a:t>ণি</a:t>
            </a:r>
            <a:r>
              <a:rPr lang="en-US" sz="2800" dirty="0" err="1" smtClean="0">
                <a:solidFill>
                  <a:schemeClr val="tx1"/>
                </a:solidFill>
                <a:latin typeface="NikoshBAN" panose="02000000000000000000" pitchFamily="2" charset="0"/>
                <a:cs typeface="NikoshBAN" panose="02000000000000000000" pitchFamily="2" charset="0"/>
              </a:rPr>
              <a:t>কক্ষে</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উপস্থাপনের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সময়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প্রয়োজনীয়</a:t>
            </a:r>
            <a:r>
              <a:rPr lang="en-US" sz="2800" dirty="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নির্দেশনা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প্রতিটি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স্লাইডের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নিচে</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অর্থা</a:t>
            </a:r>
            <a:r>
              <a:rPr lang="en-US" sz="2800" dirty="0">
                <a:solidFill>
                  <a:schemeClr val="tx1"/>
                </a:solidFill>
                <a:latin typeface="NikoshBAN" panose="02000000000000000000" pitchFamily="2" charset="0"/>
                <a:cs typeface="NikoshBAN" panose="02000000000000000000" pitchFamily="2" charset="0"/>
              </a:rPr>
              <a:t>ৎ </a:t>
            </a:r>
            <a:r>
              <a:rPr lang="en-US" sz="2800" dirty="0" smtClean="0">
                <a:solidFill>
                  <a:schemeClr val="tx1"/>
                </a:solidFill>
                <a:latin typeface="NikoshBAN" panose="02000000000000000000" pitchFamily="2" charset="0"/>
                <a:cs typeface="NikoshBAN" panose="02000000000000000000" pitchFamily="2" charset="0"/>
              </a:rPr>
              <a:t>Slide</a:t>
            </a:r>
            <a:r>
              <a:rPr lang="bn-BD" sz="28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Note </a:t>
            </a:r>
            <a:r>
              <a:rPr lang="bn-BD" sz="2800" dirty="0" smtClean="0">
                <a:solidFill>
                  <a:schemeClr val="tx1"/>
                </a:solidFill>
                <a:latin typeface="NikoshBAN" panose="02000000000000000000" pitchFamily="2" charset="0"/>
                <a:cs typeface="NikoshBAN" panose="02000000000000000000" pitchFamily="2" charset="0"/>
              </a:rPr>
              <a:t>-</a:t>
            </a:r>
            <a:r>
              <a:rPr lang="en-US" sz="2800" dirty="0" smtClean="0">
                <a:solidFill>
                  <a:schemeClr val="tx1"/>
                </a:solidFill>
                <a:latin typeface="NikoshBAN" panose="02000000000000000000" pitchFamily="2" charset="0"/>
                <a:cs typeface="NikoshBAN" panose="02000000000000000000" pitchFamily="2" charset="0"/>
              </a:rPr>
              <a:t>এ </a:t>
            </a:r>
            <a:r>
              <a:rPr lang="en-US" sz="2800" dirty="0" err="1">
                <a:solidFill>
                  <a:schemeClr val="tx1"/>
                </a:solidFill>
                <a:latin typeface="NikoshBAN" panose="02000000000000000000" pitchFamily="2" charset="0"/>
                <a:cs typeface="NikoshBAN" panose="02000000000000000000" pitchFamily="2" charset="0"/>
              </a:rPr>
              <a:t>সংযোজন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হয়েছে</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আশা</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a:t>
            </a:r>
            <a:r>
              <a:rPr lang="en-US"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সম্মানিত</a:t>
            </a:r>
            <a:r>
              <a:rPr lang="bn-BD"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শিক্ষকগণ</a:t>
            </a:r>
            <a:r>
              <a:rPr lang="en-US" sz="2800" dirty="0" smtClean="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অনুগ্রহপূর্বক </a:t>
            </a:r>
            <a:r>
              <a:rPr lang="en-US" sz="2800" dirty="0" err="1" smtClean="0">
                <a:solidFill>
                  <a:schemeClr val="tx1"/>
                </a:solidFill>
                <a:latin typeface="NikoshBAN" panose="02000000000000000000" pitchFamily="2" charset="0"/>
                <a:cs typeface="NikoshBAN" panose="02000000000000000000" pitchFamily="2" charset="0"/>
              </a:rPr>
              <a:t>পাঠটি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উপস্থাপনের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পূর্বে</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উল্লেখিত</a:t>
            </a:r>
            <a:r>
              <a:rPr lang="en-US"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Note</a:t>
            </a:r>
            <a:r>
              <a:rPr lang="bn-BD"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দেখে</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নিবেন</a:t>
            </a:r>
            <a:r>
              <a:rPr lang="en-US" sz="2800" dirty="0" smtClean="0">
                <a:solidFill>
                  <a:schemeClr val="tx1"/>
                </a:solidFill>
                <a:latin typeface="NikoshBAN" panose="02000000000000000000" pitchFamily="2" charset="0"/>
                <a:cs typeface="NikoshBAN" panose="02000000000000000000" pitchFamily="2" charset="0"/>
              </a:rPr>
              <a:t>।</a:t>
            </a:r>
            <a:r>
              <a:rPr lang="bn-BD" sz="2800" dirty="0" smtClean="0">
                <a:solidFill>
                  <a:schemeClr val="tx1"/>
                </a:solidFill>
                <a:latin typeface="NikoshBAN" panose="02000000000000000000" pitchFamily="2" charset="0"/>
                <a:cs typeface="NikoshBAN" panose="02000000000000000000" pitchFamily="2" charset="0"/>
              </a:rPr>
              <a:t> এছাড়াও শিক্ষকগন</a:t>
            </a:r>
            <a:r>
              <a:rPr lang="en-US" sz="2800" dirty="0" smtClean="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প্রয়োজনবোধে তার নিজস্ব কলাকৌশল প্রয়োগ করতে পারবেন।</a:t>
            </a:r>
            <a:endParaRPr lang="en-US" sz="2800" dirty="0">
              <a:solidFill>
                <a:schemeClr val="tx1"/>
              </a:solidFill>
              <a:latin typeface="NikoshBAN" panose="02000000000000000000" pitchFamily="2" charset="0"/>
              <a:cs typeface="NikoshBAN" panose="02000000000000000000" pitchFamily="2" charset="0"/>
            </a:endParaRPr>
          </a:p>
          <a:p>
            <a:pPr algn="ctr"/>
            <a:endParaRPr lang="en-US" sz="2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Apurba Kumar Das</a:t>
            </a:r>
            <a:endParaRPr lang="en-US"/>
          </a:p>
        </p:txBody>
      </p:sp>
      <p:sp>
        <p:nvSpPr>
          <p:cNvPr id="3" name="TextBox 2"/>
          <p:cNvSpPr txBox="1"/>
          <p:nvPr/>
        </p:nvSpPr>
        <p:spPr>
          <a:xfrm>
            <a:off x="685800" y="5132784"/>
            <a:ext cx="7772400" cy="1191816"/>
          </a:xfrm>
          <a:prstGeom prst="roundRect">
            <a:avLst/>
          </a:prstGeom>
          <a:scene3d>
            <a:camera prst="orthographicFront"/>
            <a:lightRig rig="threePt" dir="t"/>
          </a:scene3d>
          <a:sp3d>
            <a:bevelT w="139700" prst="cross"/>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কাতলা মাছ পুকুরের উপরের স্তরের খাবার খায় এবং দ্রুত</a:t>
            </a:r>
          </a:p>
          <a:p>
            <a:pPr algn="ctr"/>
            <a:r>
              <a:rPr lang="bn-BD" sz="3200" dirty="0" smtClean="0">
                <a:latin typeface="NikoshBAN" pitchFamily="2" charset="0"/>
                <a:cs typeface="NikoshBAN" pitchFamily="2" charset="0"/>
              </a:rPr>
              <a:t>  বর্ধনশীল। </a:t>
            </a:r>
            <a:endParaRPr lang="en-US" sz="3200" dirty="0" smtClean="0">
              <a:latin typeface="NikoshBAN" pitchFamily="2" charset="0"/>
              <a:cs typeface="NikoshBAN" pitchFamily="2" charset="0"/>
            </a:endParaRPr>
          </a:p>
        </p:txBody>
      </p:sp>
      <p:sp>
        <p:nvSpPr>
          <p:cNvPr id="4" name="TextBox 3"/>
          <p:cNvSpPr txBox="1"/>
          <p:nvPr/>
        </p:nvSpPr>
        <p:spPr>
          <a:xfrm>
            <a:off x="2438400" y="273844"/>
            <a:ext cx="4267200" cy="851297"/>
          </a:xfrm>
          <a:prstGeom prst="roundRect">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400" dirty="0" smtClean="0">
                <a:latin typeface="NikoshBAN" pitchFamily="2" charset="0"/>
                <a:cs typeface="NikoshBAN" pitchFamily="2" charset="0"/>
              </a:rPr>
              <a:t>কাতলা মাছ</a:t>
            </a:r>
            <a:endParaRPr lang="en-US" sz="4400" dirty="0">
              <a:latin typeface="NikoshBAN" pitchFamily="2" charset="0"/>
              <a:cs typeface="NikoshBAN" pitchFamily="2" charset="0"/>
            </a:endParaRPr>
          </a:p>
        </p:txBody>
      </p:sp>
      <p:pic>
        <p:nvPicPr>
          <p:cNvPr id="5" name="Picture 4" descr="Flower20131208175928.jpg"/>
          <p:cNvPicPr>
            <a:picLocks noChangeAspect="1"/>
          </p:cNvPicPr>
          <p:nvPr/>
        </p:nvPicPr>
        <p:blipFill>
          <a:blip r:embed="rId3"/>
          <a:stretch>
            <a:fillRect/>
          </a:stretch>
        </p:blipFill>
        <p:spPr>
          <a:xfrm>
            <a:off x="1613976" y="1295400"/>
            <a:ext cx="5513969" cy="3657600"/>
          </a:xfrm>
          <a:prstGeom prst="roundRect">
            <a:avLst/>
          </a:prstGeom>
          <a:ln w="38100">
            <a:solidFill>
              <a:srgbClr val="7030A0"/>
            </a:solidFill>
          </a:ln>
        </p:spPr>
      </p:pic>
      <p:sp>
        <p:nvSpPr>
          <p:cNvPr id="11" name="Slide Number Placeholder 10"/>
          <p:cNvSpPr>
            <a:spLocks noGrp="1"/>
          </p:cNvSpPr>
          <p:nvPr>
            <p:ph type="sldNum" sz="quarter" idx="12"/>
          </p:nvPr>
        </p:nvSpPr>
        <p:spPr/>
        <p:txBody>
          <a:bodyPr/>
          <a:lstStyle/>
          <a:p>
            <a:fld id="{448528B2-A734-4EF3-AA1C-A433920626D1}" type="slidenum">
              <a:rPr lang="en-US" smtClean="0"/>
              <a:pPr/>
              <a:t>10</a:t>
            </a:fld>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Apurba Kumar Das</a:t>
            </a:r>
            <a:endParaRPr lang="en-US"/>
          </a:p>
        </p:txBody>
      </p:sp>
      <p:sp>
        <p:nvSpPr>
          <p:cNvPr id="3" name="TextBox 2"/>
          <p:cNvSpPr txBox="1"/>
          <p:nvPr/>
        </p:nvSpPr>
        <p:spPr>
          <a:xfrm>
            <a:off x="685800" y="5132784"/>
            <a:ext cx="7772400" cy="646986"/>
          </a:xfrm>
          <a:prstGeom prst="roundRect">
            <a:avLst/>
          </a:prstGeom>
          <a:scene3d>
            <a:camera prst="orthographicFront"/>
            <a:lightRig rig="threePt" dir="t"/>
          </a:scene3d>
          <a:sp3d>
            <a:bevelT w="139700" prst="cross"/>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সিলভার কার্প মাছ পুকুরের উপরের স্তরের খাবার খায় । </a:t>
            </a:r>
            <a:endParaRPr lang="en-US" sz="3200" dirty="0" smtClean="0">
              <a:latin typeface="NikoshBAN" pitchFamily="2" charset="0"/>
              <a:cs typeface="NikoshBAN" pitchFamily="2" charset="0"/>
            </a:endParaRPr>
          </a:p>
        </p:txBody>
      </p:sp>
      <p:sp>
        <p:nvSpPr>
          <p:cNvPr id="4" name="TextBox 3"/>
          <p:cNvSpPr txBox="1"/>
          <p:nvPr/>
        </p:nvSpPr>
        <p:spPr>
          <a:xfrm>
            <a:off x="2438400" y="273844"/>
            <a:ext cx="4267200" cy="851297"/>
          </a:xfrm>
          <a:prstGeom prst="roundRect">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400" dirty="0" smtClean="0">
                <a:latin typeface="NikoshBAN" pitchFamily="2" charset="0"/>
                <a:cs typeface="NikoshBAN" pitchFamily="2" charset="0"/>
              </a:rPr>
              <a:t>সিলভার কার্প মাছ</a:t>
            </a:r>
            <a:endParaRPr lang="en-US" sz="4400" dirty="0">
              <a:latin typeface="NikoshBAN" pitchFamily="2" charset="0"/>
              <a:cs typeface="NikoshBAN" pitchFamily="2" charset="0"/>
            </a:endParaRPr>
          </a:p>
        </p:txBody>
      </p:sp>
      <p:pic>
        <p:nvPicPr>
          <p:cNvPr id="5" name="Picture 4" descr="Flower20131208175928.jpg"/>
          <p:cNvPicPr>
            <a:picLocks noChangeAspect="1"/>
          </p:cNvPicPr>
          <p:nvPr/>
        </p:nvPicPr>
        <p:blipFill>
          <a:blip r:embed="rId2"/>
          <a:stretch>
            <a:fillRect/>
          </a:stretch>
        </p:blipFill>
        <p:spPr>
          <a:xfrm>
            <a:off x="1219199" y="1447800"/>
            <a:ext cx="6629401" cy="3352800"/>
          </a:xfrm>
          <a:prstGeom prst="roundRect">
            <a:avLst/>
          </a:prstGeom>
          <a:ln w="38100">
            <a:solidFill>
              <a:srgbClr val="7030A0"/>
            </a:solidFill>
          </a:ln>
        </p:spPr>
      </p:pic>
      <p:sp>
        <p:nvSpPr>
          <p:cNvPr id="11" name="Slide Number Placeholder 10"/>
          <p:cNvSpPr>
            <a:spLocks noGrp="1"/>
          </p:cNvSpPr>
          <p:nvPr>
            <p:ph type="sldNum" sz="quarter" idx="12"/>
          </p:nvPr>
        </p:nvSpPr>
        <p:spPr/>
        <p:txBody>
          <a:bodyPr/>
          <a:lstStyle/>
          <a:p>
            <a:fld id="{448528B2-A734-4EF3-AA1C-A433920626D1}" type="slidenum">
              <a:rPr lang="en-US" smtClean="0"/>
              <a:pPr/>
              <a:t>11</a:t>
            </a:fld>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Apurba Kumar Das</a:t>
            </a:r>
            <a:endParaRPr lang="en-US"/>
          </a:p>
        </p:txBody>
      </p:sp>
      <p:sp>
        <p:nvSpPr>
          <p:cNvPr id="3" name="TextBox 2"/>
          <p:cNvSpPr txBox="1"/>
          <p:nvPr/>
        </p:nvSpPr>
        <p:spPr>
          <a:xfrm>
            <a:off x="685800" y="5449014"/>
            <a:ext cx="7772400" cy="646986"/>
          </a:xfrm>
          <a:prstGeom prst="roundRect">
            <a:avLst/>
          </a:prstGeom>
          <a:scene3d>
            <a:camera prst="orthographicFront"/>
            <a:lightRig rig="threePt" dir="t"/>
          </a:scene3d>
          <a:sp3d>
            <a:bevelT w="139700" prst="cross"/>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রুই মাছ পুকুরের মধ্য স্তরের খাবার খায় ।  </a:t>
            </a:r>
            <a:endParaRPr lang="en-US" sz="3200" dirty="0">
              <a:latin typeface="NikoshBAN" pitchFamily="2" charset="0"/>
              <a:cs typeface="NikoshBAN" pitchFamily="2" charset="0"/>
            </a:endParaRPr>
          </a:p>
        </p:txBody>
      </p:sp>
      <p:sp>
        <p:nvSpPr>
          <p:cNvPr id="4" name="TextBox 3"/>
          <p:cNvSpPr txBox="1"/>
          <p:nvPr/>
        </p:nvSpPr>
        <p:spPr>
          <a:xfrm>
            <a:off x="2438400" y="273844"/>
            <a:ext cx="4267200" cy="851297"/>
          </a:xfrm>
          <a:prstGeom prst="roundRect">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400" dirty="0" smtClean="0">
                <a:latin typeface="NikoshBAN" pitchFamily="2" charset="0"/>
                <a:cs typeface="NikoshBAN" pitchFamily="2" charset="0"/>
              </a:rPr>
              <a:t>রুই মাছ</a:t>
            </a:r>
            <a:endParaRPr lang="en-US" sz="4400" dirty="0">
              <a:latin typeface="NikoshBAN" pitchFamily="2" charset="0"/>
              <a:cs typeface="NikoshBAN" pitchFamily="2" charset="0"/>
            </a:endParaRPr>
          </a:p>
        </p:txBody>
      </p:sp>
      <p:pic>
        <p:nvPicPr>
          <p:cNvPr id="5" name="Picture 4" descr="Flower20131208175928.jpg"/>
          <p:cNvPicPr>
            <a:picLocks noChangeAspect="1"/>
          </p:cNvPicPr>
          <p:nvPr/>
        </p:nvPicPr>
        <p:blipFill>
          <a:blip r:embed="rId3"/>
          <a:stretch>
            <a:fillRect/>
          </a:stretch>
        </p:blipFill>
        <p:spPr>
          <a:xfrm>
            <a:off x="1219199" y="1295400"/>
            <a:ext cx="6303523" cy="3657600"/>
          </a:xfrm>
          <a:prstGeom prst="roundRect">
            <a:avLst/>
          </a:prstGeom>
          <a:ln w="38100">
            <a:solidFill>
              <a:srgbClr val="7030A0"/>
            </a:solidFill>
          </a:ln>
        </p:spPr>
      </p:pic>
      <p:sp>
        <p:nvSpPr>
          <p:cNvPr id="11" name="Slide Number Placeholder 10"/>
          <p:cNvSpPr>
            <a:spLocks noGrp="1"/>
          </p:cNvSpPr>
          <p:nvPr>
            <p:ph type="sldNum" sz="quarter" idx="12"/>
          </p:nvPr>
        </p:nvSpPr>
        <p:spPr/>
        <p:txBody>
          <a:bodyPr/>
          <a:lstStyle/>
          <a:p>
            <a:fld id="{448528B2-A734-4EF3-AA1C-A433920626D1}" type="slidenum">
              <a:rPr lang="en-US" smtClean="0"/>
              <a:pPr/>
              <a:t>12</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295400"/>
            <a:ext cx="8610600" cy="3657599"/>
          </a:xfrm>
          <a:prstGeom prst="rect">
            <a:avLst/>
          </a:prstGeo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Apurba Kumar Das</a:t>
            </a:r>
            <a:endParaRPr lang="en-US"/>
          </a:p>
        </p:txBody>
      </p:sp>
      <p:sp>
        <p:nvSpPr>
          <p:cNvPr id="3" name="TextBox 2"/>
          <p:cNvSpPr txBox="1"/>
          <p:nvPr/>
        </p:nvSpPr>
        <p:spPr>
          <a:xfrm>
            <a:off x="685800" y="4800600"/>
            <a:ext cx="7772400" cy="646986"/>
          </a:xfrm>
          <a:prstGeom prst="roundRect">
            <a:avLst/>
          </a:prstGeom>
          <a:scene3d>
            <a:camera prst="orthographicFront"/>
            <a:lightRig rig="threePt" dir="t"/>
          </a:scene3d>
          <a:sp3d>
            <a:bevelT w="139700" prst="cross"/>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মৃগেল মাছ পুকুরের নিচের স্তরের খাবার খায়।  </a:t>
            </a:r>
            <a:endParaRPr lang="en-US" sz="3200" dirty="0" smtClean="0">
              <a:latin typeface="NikoshBAN" pitchFamily="2" charset="0"/>
              <a:cs typeface="NikoshBAN" pitchFamily="2" charset="0"/>
            </a:endParaRPr>
          </a:p>
        </p:txBody>
      </p:sp>
      <p:sp>
        <p:nvSpPr>
          <p:cNvPr id="4" name="TextBox 3"/>
          <p:cNvSpPr txBox="1"/>
          <p:nvPr/>
        </p:nvSpPr>
        <p:spPr>
          <a:xfrm>
            <a:off x="2438400" y="596503"/>
            <a:ext cx="4267200" cy="851297"/>
          </a:xfrm>
          <a:prstGeom prst="roundRect">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400" dirty="0" smtClean="0">
                <a:latin typeface="NikoshBAN" pitchFamily="2" charset="0"/>
                <a:cs typeface="NikoshBAN" pitchFamily="2" charset="0"/>
              </a:rPr>
              <a:t>মৃগেল মাছ</a:t>
            </a:r>
            <a:endParaRPr lang="en-US" sz="4400" dirty="0">
              <a:latin typeface="NikoshBAN" pitchFamily="2" charset="0"/>
              <a:cs typeface="NikoshBAN" pitchFamily="2" charset="0"/>
            </a:endParaRPr>
          </a:p>
        </p:txBody>
      </p:sp>
      <p:pic>
        <p:nvPicPr>
          <p:cNvPr id="5" name="Picture 4" descr="Flower20131208175928.jpg"/>
          <p:cNvPicPr>
            <a:picLocks noChangeAspect="1"/>
          </p:cNvPicPr>
          <p:nvPr/>
        </p:nvPicPr>
        <p:blipFill>
          <a:blip r:embed="rId3"/>
          <a:stretch>
            <a:fillRect/>
          </a:stretch>
        </p:blipFill>
        <p:spPr>
          <a:xfrm>
            <a:off x="838200" y="1905000"/>
            <a:ext cx="7418051" cy="2252389"/>
          </a:xfrm>
          <a:prstGeom prst="roundRect">
            <a:avLst/>
          </a:prstGeom>
          <a:ln w="38100">
            <a:solidFill>
              <a:srgbClr val="7030A0"/>
            </a:solidFill>
          </a:ln>
        </p:spPr>
      </p:pic>
      <p:sp>
        <p:nvSpPr>
          <p:cNvPr id="11" name="Slide Number Placeholder 10"/>
          <p:cNvSpPr>
            <a:spLocks noGrp="1"/>
          </p:cNvSpPr>
          <p:nvPr>
            <p:ph type="sldNum" sz="quarter" idx="12"/>
          </p:nvPr>
        </p:nvSpPr>
        <p:spPr/>
        <p:txBody>
          <a:bodyPr/>
          <a:lstStyle/>
          <a:p>
            <a:fld id="{448528B2-A734-4EF3-AA1C-A433920626D1}" type="slidenum">
              <a:rPr lang="en-US" smtClean="0"/>
              <a:pPr/>
              <a:t>13</a:t>
            </a:fld>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ichi cillect.jpg"/>
          <p:cNvPicPr>
            <a:picLocks noChangeAspect="1"/>
          </p:cNvPicPr>
          <p:nvPr/>
        </p:nvPicPr>
        <p:blipFill>
          <a:blip r:embed="rId3"/>
          <a:stretch>
            <a:fillRect/>
          </a:stretch>
        </p:blipFill>
        <p:spPr>
          <a:xfrm>
            <a:off x="609600" y="1447800"/>
            <a:ext cx="3886200" cy="2743200"/>
          </a:xfrm>
          <a:prstGeom prst="roundRect">
            <a:avLst/>
          </a:prstGeom>
          <a:ln w="38100">
            <a:solidFill>
              <a:srgbClr val="7030A0"/>
            </a:solidFill>
          </a:ln>
        </p:spPr>
      </p:pic>
      <p:sp>
        <p:nvSpPr>
          <p:cNvPr id="4" name="TextBox 3"/>
          <p:cNvSpPr txBox="1"/>
          <p:nvPr/>
        </p:nvSpPr>
        <p:spPr>
          <a:xfrm>
            <a:off x="3124200" y="457200"/>
            <a:ext cx="2971800" cy="715089"/>
          </a:xfrm>
          <a:prstGeom prst="roundRect">
            <a:avLst/>
          </a:prstGeom>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একক কাজ </a:t>
            </a:r>
            <a:endParaRPr lang="en-US" sz="3600" dirty="0">
              <a:latin typeface="NikoshBAN" pitchFamily="2" charset="0"/>
              <a:cs typeface="NikoshBAN" pitchFamily="2" charset="0"/>
            </a:endParaRPr>
          </a:p>
        </p:txBody>
      </p:sp>
      <p:sp>
        <p:nvSpPr>
          <p:cNvPr id="8" name="Slide Number Placeholder 7"/>
          <p:cNvSpPr>
            <a:spLocks noGrp="1"/>
          </p:cNvSpPr>
          <p:nvPr>
            <p:ph type="sldNum" sz="quarter" idx="12"/>
          </p:nvPr>
        </p:nvSpPr>
        <p:spPr/>
        <p:txBody>
          <a:bodyPr/>
          <a:lstStyle/>
          <a:p>
            <a:fld id="{12CF4F74-C24C-4DBC-A93A-AB35CB314D07}" type="slidenum">
              <a:rPr lang="en-US" smtClean="0"/>
              <a:pPr/>
              <a:t>14</a:t>
            </a:fld>
            <a:endParaRPr lang="en-US"/>
          </a:p>
        </p:txBody>
      </p:sp>
      <p:sp>
        <p:nvSpPr>
          <p:cNvPr id="9" name="TextBox 8"/>
          <p:cNvSpPr txBox="1"/>
          <p:nvPr/>
        </p:nvSpPr>
        <p:spPr>
          <a:xfrm>
            <a:off x="914400" y="4419600"/>
            <a:ext cx="7239000" cy="1940957"/>
          </a:xfrm>
          <a:prstGeom prst="roundRect">
            <a:avLst/>
          </a:prstGeom>
          <a:scene3d>
            <a:camera prst="orthographicFront"/>
            <a:lightRig rig="threePt" dir="t"/>
          </a:scene3d>
          <a:sp3d>
            <a:bevelT prst="relaxedInset"/>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শ্রেণিতে উপস্থাপন করা হয়েছে এমন মাছ ছাড়া আর কোন কোন মাছ মিশ্র চাষের উপযোগী  </a:t>
            </a:r>
            <a:r>
              <a:rPr lang="bn-IN" sz="3600" dirty="0" smtClean="0">
                <a:latin typeface="NikoshBAN" pitchFamily="2" charset="0"/>
                <a:cs typeface="NikoshBAN" pitchFamily="2" charset="0"/>
              </a:rPr>
              <a:t>নিজের ভাষায়</a:t>
            </a:r>
            <a:r>
              <a:rPr lang="bn-BD" sz="3600" dirty="0" smtClean="0">
                <a:latin typeface="NikoshBAN" pitchFamily="2" charset="0"/>
                <a:cs typeface="NikoshBAN" pitchFamily="2" charset="0"/>
              </a:rPr>
              <a:t> </a:t>
            </a:r>
            <a:r>
              <a:rPr lang="bn-IN" sz="3600" dirty="0" smtClean="0">
                <a:latin typeface="NikoshBAN" pitchFamily="2" charset="0"/>
                <a:cs typeface="NikoshBAN" pitchFamily="2" charset="0"/>
              </a:rPr>
              <a:t>লেখ। </a:t>
            </a:r>
            <a:endParaRPr lang="en-US" sz="3600" dirty="0">
              <a:latin typeface="NikoshBAN" pitchFamily="2" charset="0"/>
              <a:cs typeface="NikoshBAN" pitchFamily="2" charset="0"/>
            </a:endParaRPr>
          </a:p>
        </p:txBody>
      </p:sp>
      <p:pic>
        <p:nvPicPr>
          <p:cNvPr id="5" name="Picture 4" descr="2013-Puerto-Escondido-MX-084-58.jpg"/>
          <p:cNvPicPr>
            <a:picLocks noChangeAspect="1"/>
          </p:cNvPicPr>
          <p:nvPr/>
        </p:nvPicPr>
        <p:blipFill>
          <a:blip r:embed="rId4"/>
          <a:stretch>
            <a:fillRect/>
          </a:stretch>
        </p:blipFill>
        <p:spPr>
          <a:xfrm>
            <a:off x="4648200" y="1447800"/>
            <a:ext cx="3886200" cy="2743200"/>
          </a:xfrm>
          <a:prstGeom prst="roundRect">
            <a:avLst/>
          </a:prstGeom>
          <a:ln w="38100">
            <a:solidFill>
              <a:srgbClr val="7030A0"/>
            </a:solidFill>
          </a:ln>
        </p:spPr>
      </p:pic>
      <p:sp>
        <p:nvSpPr>
          <p:cNvPr id="7" name="Footer Placeholder 6"/>
          <p:cNvSpPr>
            <a:spLocks noGrp="1"/>
          </p:cNvSpPr>
          <p:nvPr>
            <p:ph type="ftr" sz="quarter" idx="11"/>
          </p:nvPr>
        </p:nvSpPr>
        <p:spPr/>
        <p:txBody>
          <a:bodyPr/>
          <a:lstStyle/>
          <a:p>
            <a:r>
              <a:rPr lang="en-US" smtClean="0"/>
              <a:t>Apurba Kumar Das</a:t>
            </a:r>
            <a:endParaRPr lang="en-US"/>
          </a:p>
        </p:txBody>
      </p:sp>
    </p:spTree>
    <p:extLst>
      <p:ext uri="{BB962C8B-B14F-4D97-AF65-F5344CB8AC3E}">
        <p14:creationId xmlns:p14="http://schemas.microsoft.com/office/powerpoint/2010/main" val="3164180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ull_1518886821_1403032525.jpg"/>
          <p:cNvPicPr>
            <a:picLocks noChangeAspect="1"/>
          </p:cNvPicPr>
          <p:nvPr/>
        </p:nvPicPr>
        <p:blipFill>
          <a:blip r:embed="rId3"/>
          <a:stretch>
            <a:fillRect/>
          </a:stretch>
        </p:blipFill>
        <p:spPr>
          <a:xfrm>
            <a:off x="762000" y="3962400"/>
            <a:ext cx="3733800" cy="2438400"/>
          </a:xfrm>
          <a:prstGeom prst="roundRect">
            <a:avLst/>
          </a:prstGeom>
          <a:ln w="28575">
            <a:solidFill>
              <a:srgbClr val="7030A0"/>
            </a:solidFill>
          </a:ln>
        </p:spPr>
      </p:pic>
      <p:pic>
        <p:nvPicPr>
          <p:cNvPr id="6" name="Picture 5" descr="rice-plant.jpg"/>
          <p:cNvPicPr>
            <a:picLocks noChangeAspect="1"/>
          </p:cNvPicPr>
          <p:nvPr/>
        </p:nvPicPr>
        <p:blipFill>
          <a:blip r:embed="rId4"/>
          <a:stretch>
            <a:fillRect/>
          </a:stretch>
        </p:blipFill>
        <p:spPr>
          <a:xfrm>
            <a:off x="4724400" y="457200"/>
            <a:ext cx="3733800" cy="2453254"/>
          </a:xfrm>
          <a:prstGeom prst="roundRect">
            <a:avLst/>
          </a:prstGeom>
          <a:ln w="28575">
            <a:solidFill>
              <a:srgbClr val="7030A0"/>
            </a:solidFill>
          </a:ln>
        </p:spPr>
      </p:pic>
      <p:pic>
        <p:nvPicPr>
          <p:cNvPr id="8" name="Picture 7" descr="rice-plant.jpg"/>
          <p:cNvPicPr>
            <a:picLocks noChangeAspect="1"/>
          </p:cNvPicPr>
          <p:nvPr/>
        </p:nvPicPr>
        <p:blipFill>
          <a:blip r:embed="rId5"/>
          <a:stretch>
            <a:fillRect/>
          </a:stretch>
        </p:blipFill>
        <p:spPr>
          <a:xfrm>
            <a:off x="4724400" y="3962400"/>
            <a:ext cx="3733800" cy="2438400"/>
          </a:xfrm>
          <a:prstGeom prst="roundRect">
            <a:avLst/>
          </a:prstGeom>
          <a:ln w="28575">
            <a:solidFill>
              <a:srgbClr val="7030A0"/>
            </a:solidFill>
          </a:ln>
        </p:spPr>
      </p:pic>
      <p:pic>
        <p:nvPicPr>
          <p:cNvPr id="4" name="Picture 3" descr="full_1518886821_1403032525.jpg"/>
          <p:cNvPicPr>
            <a:picLocks noChangeAspect="1"/>
          </p:cNvPicPr>
          <p:nvPr/>
        </p:nvPicPr>
        <p:blipFill>
          <a:blip r:embed="rId6"/>
          <a:stretch>
            <a:fillRect/>
          </a:stretch>
        </p:blipFill>
        <p:spPr>
          <a:xfrm>
            <a:off x="762000" y="457200"/>
            <a:ext cx="3733800" cy="2438400"/>
          </a:xfrm>
          <a:prstGeom prst="roundRect">
            <a:avLst/>
          </a:prstGeom>
          <a:ln w="28575">
            <a:solidFill>
              <a:srgbClr val="7030A0"/>
            </a:solidFill>
          </a:ln>
        </p:spPr>
      </p:pic>
      <p:sp>
        <p:nvSpPr>
          <p:cNvPr id="10" name="TextBox 9"/>
          <p:cNvSpPr txBox="1"/>
          <p:nvPr/>
        </p:nvSpPr>
        <p:spPr>
          <a:xfrm>
            <a:off x="1524000" y="3026807"/>
            <a:ext cx="5901765" cy="78319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000" dirty="0" smtClean="0">
                <a:latin typeface="NikoshBAN" pitchFamily="2" charset="0"/>
                <a:cs typeface="NikoshBAN" pitchFamily="2" charset="0"/>
              </a:rPr>
              <a:t>মিশ্র মাছ চাষের সুবিধা </a:t>
            </a:r>
            <a:endParaRPr lang="en-US" sz="4000" dirty="0">
              <a:latin typeface="NikoshBAN" pitchFamily="2" charset="0"/>
              <a:cs typeface="NikoshBAN" pitchFamily="2" charset="0"/>
            </a:endParaRPr>
          </a:p>
        </p:txBody>
      </p:sp>
      <p:sp>
        <p:nvSpPr>
          <p:cNvPr id="9" name="Slide Number Placeholder 8"/>
          <p:cNvSpPr>
            <a:spLocks noGrp="1"/>
          </p:cNvSpPr>
          <p:nvPr>
            <p:ph type="sldNum" sz="quarter" idx="12"/>
          </p:nvPr>
        </p:nvSpPr>
        <p:spPr/>
        <p:txBody>
          <a:bodyPr/>
          <a:lstStyle/>
          <a:p>
            <a:fld id="{448528B2-A734-4EF3-AA1C-A433920626D1}" type="slidenum">
              <a:rPr lang="en-US" smtClean="0"/>
              <a:pPr/>
              <a:t>15</a:t>
            </a:fld>
            <a:endParaRPr lang="en-US" dirty="0"/>
          </a:p>
        </p:txBody>
      </p:sp>
      <p:sp>
        <p:nvSpPr>
          <p:cNvPr id="11" name="Footer Placeholder 10"/>
          <p:cNvSpPr>
            <a:spLocks noGrp="1"/>
          </p:cNvSpPr>
          <p:nvPr>
            <p:ph type="ftr" sz="quarter" idx="11"/>
          </p:nvPr>
        </p:nvSpPr>
        <p:spPr/>
        <p:txBody>
          <a:bodyPr/>
          <a:lstStyle/>
          <a:p>
            <a:r>
              <a:rPr lang="en-US" smtClean="0"/>
              <a:t>Apurba Kumar Das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ice-plant.jpg"/>
          <p:cNvPicPr>
            <a:picLocks noChangeAspect="1"/>
          </p:cNvPicPr>
          <p:nvPr/>
        </p:nvPicPr>
        <p:blipFill>
          <a:blip r:embed="rId2"/>
          <a:stretch>
            <a:fillRect/>
          </a:stretch>
        </p:blipFill>
        <p:spPr>
          <a:xfrm>
            <a:off x="457200" y="533400"/>
            <a:ext cx="8229600" cy="4495800"/>
          </a:xfrm>
          <a:prstGeom prst="roundRect">
            <a:avLst/>
          </a:prstGeom>
          <a:ln w="28575">
            <a:solidFill>
              <a:srgbClr val="7030A0"/>
            </a:solidFill>
          </a:ln>
        </p:spPr>
      </p:pic>
      <p:sp>
        <p:nvSpPr>
          <p:cNvPr id="7" name="TextBox 6"/>
          <p:cNvSpPr txBox="1"/>
          <p:nvPr/>
        </p:nvSpPr>
        <p:spPr>
          <a:xfrm>
            <a:off x="838200" y="5334000"/>
            <a:ext cx="73152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চাষের জন্য সহজেই হ্যাচারিতে পোনা পাওয়া যায়। </a:t>
            </a:r>
            <a:endParaRPr lang="en-US" sz="3600" dirty="0">
              <a:latin typeface="NikoshBAN" pitchFamily="2" charset="0"/>
              <a:cs typeface="NikoshBAN" pitchFamily="2" charset="0"/>
            </a:endParaRPr>
          </a:p>
        </p:txBody>
      </p:sp>
      <p:sp>
        <p:nvSpPr>
          <p:cNvPr id="8" name="Slide Number Placeholder 7"/>
          <p:cNvSpPr>
            <a:spLocks noGrp="1"/>
          </p:cNvSpPr>
          <p:nvPr>
            <p:ph type="sldNum" sz="quarter" idx="12"/>
          </p:nvPr>
        </p:nvSpPr>
        <p:spPr/>
        <p:txBody>
          <a:bodyPr/>
          <a:lstStyle/>
          <a:p>
            <a:fld id="{448528B2-A734-4EF3-AA1C-A433920626D1}" type="slidenum">
              <a:rPr lang="en-US" smtClean="0"/>
              <a:pPr/>
              <a:t>16</a:t>
            </a:fld>
            <a:endParaRPr lang="en-US"/>
          </a:p>
        </p:txBody>
      </p:sp>
      <p:sp>
        <p:nvSpPr>
          <p:cNvPr id="9" name="Footer Placeholder 8"/>
          <p:cNvSpPr>
            <a:spLocks noGrp="1"/>
          </p:cNvSpPr>
          <p:nvPr>
            <p:ph type="ftr" sz="quarter" idx="11"/>
          </p:nvPr>
        </p:nvSpPr>
        <p:spPr/>
        <p:txBody>
          <a:bodyPr/>
          <a:lstStyle/>
          <a:p>
            <a:r>
              <a:rPr lang="en-US" smtClean="0"/>
              <a:t>Apurba Kumar Das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900" decel="100000" fill="hold"/>
                                        <p:tgtEl>
                                          <p:spTgt spid="7"/>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ice-plant.jpg"/>
          <p:cNvPicPr>
            <a:picLocks noChangeAspect="1"/>
          </p:cNvPicPr>
          <p:nvPr/>
        </p:nvPicPr>
        <p:blipFill>
          <a:blip r:embed="rId2"/>
          <a:stretch>
            <a:fillRect/>
          </a:stretch>
        </p:blipFill>
        <p:spPr>
          <a:xfrm>
            <a:off x="933450" y="457200"/>
            <a:ext cx="7319938" cy="4419600"/>
          </a:xfrm>
          <a:prstGeom prst="roundRect">
            <a:avLst/>
          </a:prstGeom>
          <a:ln w="28575">
            <a:solidFill>
              <a:srgbClr val="7030A0"/>
            </a:solidFill>
          </a:ln>
        </p:spPr>
      </p:pic>
      <p:sp>
        <p:nvSpPr>
          <p:cNvPr id="7" name="TextBox 6"/>
          <p:cNvSpPr txBox="1"/>
          <p:nvPr/>
        </p:nvSpPr>
        <p:spPr>
          <a:xfrm>
            <a:off x="609600" y="4953000"/>
            <a:ext cx="7924800" cy="132802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 মিশ্র মাছ চাষে মাছেরা পুকুরের বিভিন্ন স্তরের খাবার খেয়ে পুকুরের পরিবেশ সুন্দর রাখে। </a:t>
            </a:r>
            <a:endParaRPr lang="en-US" sz="3600" dirty="0">
              <a:latin typeface="NikoshBAN" pitchFamily="2" charset="0"/>
              <a:cs typeface="NikoshBAN" pitchFamily="2" charset="0"/>
            </a:endParaRPr>
          </a:p>
        </p:txBody>
      </p:sp>
      <p:sp>
        <p:nvSpPr>
          <p:cNvPr id="8" name="Slide Number Placeholder 7"/>
          <p:cNvSpPr>
            <a:spLocks noGrp="1"/>
          </p:cNvSpPr>
          <p:nvPr>
            <p:ph type="sldNum" sz="quarter" idx="12"/>
          </p:nvPr>
        </p:nvSpPr>
        <p:spPr/>
        <p:txBody>
          <a:bodyPr/>
          <a:lstStyle/>
          <a:p>
            <a:fld id="{448528B2-A734-4EF3-AA1C-A433920626D1}" type="slidenum">
              <a:rPr lang="en-US" smtClean="0"/>
              <a:pPr/>
              <a:t>17</a:t>
            </a:fld>
            <a:endParaRPr lang="en-US"/>
          </a:p>
        </p:txBody>
      </p:sp>
      <p:sp>
        <p:nvSpPr>
          <p:cNvPr id="9" name="Footer Placeholder 8"/>
          <p:cNvSpPr>
            <a:spLocks noGrp="1"/>
          </p:cNvSpPr>
          <p:nvPr>
            <p:ph type="ftr" sz="quarter" idx="11"/>
          </p:nvPr>
        </p:nvSpPr>
        <p:spPr/>
        <p:txBody>
          <a:bodyPr/>
          <a:lstStyle/>
          <a:p>
            <a:r>
              <a:rPr lang="en-US" smtClean="0"/>
              <a:t>Apurba Kumar Das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ice-plant.jpg"/>
          <p:cNvPicPr>
            <a:picLocks noChangeAspect="1"/>
          </p:cNvPicPr>
          <p:nvPr/>
        </p:nvPicPr>
        <p:blipFill>
          <a:blip r:embed="rId2"/>
          <a:stretch>
            <a:fillRect/>
          </a:stretch>
        </p:blipFill>
        <p:spPr>
          <a:xfrm>
            <a:off x="1078845" y="1828800"/>
            <a:ext cx="7029147" cy="4495800"/>
          </a:xfrm>
          <a:prstGeom prst="roundRect">
            <a:avLst/>
          </a:prstGeom>
          <a:ln w="28575">
            <a:solidFill>
              <a:srgbClr val="7030A0"/>
            </a:solidFill>
          </a:ln>
        </p:spPr>
      </p:pic>
      <p:sp>
        <p:nvSpPr>
          <p:cNvPr id="7" name="TextBox 6"/>
          <p:cNvSpPr txBox="1"/>
          <p:nvPr/>
        </p:nvSpPr>
        <p:spPr>
          <a:xfrm>
            <a:off x="914400" y="504111"/>
            <a:ext cx="7239000" cy="119181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মিশ্র মাছ চাষে মাছেরা পুকুরের বিভিন্ন স্তরের খাবার খায় বলে </a:t>
            </a:r>
            <a:r>
              <a:rPr lang="en-US" sz="3200" dirty="0" err="1" smtClean="0">
                <a:latin typeface="NikoshBAN" pitchFamily="2" charset="0"/>
                <a:cs typeface="NikoshBAN" pitchFamily="2" charset="0"/>
              </a:rPr>
              <a:t>সম্পূরক</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খাবার কম লাগে।  </a:t>
            </a:r>
            <a:endParaRPr lang="en-US" sz="3200" dirty="0">
              <a:latin typeface="NikoshBAN" pitchFamily="2" charset="0"/>
              <a:cs typeface="NikoshBAN" pitchFamily="2" charset="0"/>
            </a:endParaRPr>
          </a:p>
        </p:txBody>
      </p:sp>
      <p:sp>
        <p:nvSpPr>
          <p:cNvPr id="8" name="Slide Number Placeholder 7"/>
          <p:cNvSpPr>
            <a:spLocks noGrp="1"/>
          </p:cNvSpPr>
          <p:nvPr>
            <p:ph type="sldNum" sz="quarter" idx="12"/>
          </p:nvPr>
        </p:nvSpPr>
        <p:spPr>
          <a:xfrm>
            <a:off x="7772400" y="6356350"/>
            <a:ext cx="914400" cy="501650"/>
          </a:xfrm>
        </p:spPr>
        <p:txBody>
          <a:bodyPr/>
          <a:lstStyle/>
          <a:p>
            <a:fld id="{448528B2-A734-4EF3-AA1C-A433920626D1}" type="slidenum">
              <a:rPr lang="en-US" smtClean="0"/>
              <a:pPr/>
              <a:t>18</a:t>
            </a:fld>
            <a:endParaRPr lang="en-US"/>
          </a:p>
        </p:txBody>
      </p:sp>
      <p:sp>
        <p:nvSpPr>
          <p:cNvPr id="9" name="Footer Placeholder 8"/>
          <p:cNvSpPr>
            <a:spLocks noGrp="1"/>
          </p:cNvSpPr>
          <p:nvPr>
            <p:ph type="ftr" sz="quarter" idx="11"/>
          </p:nvPr>
        </p:nvSpPr>
        <p:spPr/>
        <p:txBody>
          <a:bodyPr/>
          <a:lstStyle/>
          <a:p>
            <a:r>
              <a:rPr lang="en-US" smtClean="0"/>
              <a:t>Apurba Kumar Das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900" decel="100000" fill="hold"/>
                                        <p:tgtEl>
                                          <p:spTgt spid="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jpg"/>
          <p:cNvPicPr>
            <a:picLocks noChangeAspect="1"/>
          </p:cNvPicPr>
          <p:nvPr/>
        </p:nvPicPr>
        <p:blipFill>
          <a:blip r:embed="rId2"/>
          <a:stretch>
            <a:fillRect/>
          </a:stretch>
        </p:blipFill>
        <p:spPr>
          <a:xfrm>
            <a:off x="228600" y="1143000"/>
            <a:ext cx="4268708" cy="3276600"/>
          </a:xfrm>
          <a:prstGeom prst="roundRect">
            <a:avLst/>
          </a:prstGeom>
          <a:ln w="28575">
            <a:solidFill>
              <a:srgbClr val="7030A0"/>
            </a:solidFill>
          </a:ln>
        </p:spPr>
      </p:pic>
      <p:pic>
        <p:nvPicPr>
          <p:cNvPr id="4" name="Picture 3" descr="full_1518886821_1403032525.jpg"/>
          <p:cNvPicPr>
            <a:picLocks noChangeAspect="1"/>
          </p:cNvPicPr>
          <p:nvPr/>
        </p:nvPicPr>
        <p:blipFill>
          <a:blip r:embed="rId3"/>
          <a:stretch>
            <a:fillRect/>
          </a:stretch>
        </p:blipFill>
        <p:spPr>
          <a:xfrm>
            <a:off x="4667720" y="1143000"/>
            <a:ext cx="4247680" cy="3276600"/>
          </a:xfrm>
          <a:prstGeom prst="roundRect">
            <a:avLst/>
          </a:prstGeom>
          <a:ln w="28575">
            <a:solidFill>
              <a:srgbClr val="7030A0"/>
            </a:solidFill>
          </a:ln>
        </p:spPr>
      </p:pic>
      <p:sp>
        <p:nvSpPr>
          <p:cNvPr id="11" name="TextBox 10"/>
          <p:cNvSpPr txBox="1"/>
          <p:nvPr/>
        </p:nvSpPr>
        <p:spPr>
          <a:xfrm>
            <a:off x="1600200" y="4953000"/>
            <a:ext cx="60198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মিশ্র চাষে মাছের রোগবালাই কম হয়।</a:t>
            </a:r>
            <a:endParaRPr lang="en-US" sz="36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pPr/>
              <a:t>19</a:t>
            </a:fld>
            <a:endParaRPr lang="en-US"/>
          </a:p>
        </p:txBody>
      </p:sp>
      <p:sp>
        <p:nvSpPr>
          <p:cNvPr id="8" name="Footer Placeholder 7"/>
          <p:cNvSpPr>
            <a:spLocks noGrp="1"/>
          </p:cNvSpPr>
          <p:nvPr>
            <p:ph type="ftr" sz="quarter" idx="11"/>
          </p:nvPr>
        </p:nvSpPr>
        <p:spPr/>
        <p:txBody>
          <a:bodyPr/>
          <a:lstStyle/>
          <a:p>
            <a:r>
              <a:rPr lang="en-US" smtClean="0"/>
              <a:t>Apurba Kumar Das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par>
                                <p:cTn id="8" presetID="21"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to="" calcmode="lin" valueType="num">
                                      <p:cBhvr>
                                        <p:cTn id="15"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suger-cane1.jpg33.jpg"/>
          <p:cNvPicPr>
            <a:picLocks noChangeAspect="1"/>
          </p:cNvPicPr>
          <p:nvPr/>
        </p:nvPicPr>
        <p:blipFill>
          <a:blip r:embed="rId4"/>
          <a:srcRect r="4717"/>
          <a:stretch>
            <a:fillRect/>
          </a:stretch>
        </p:blipFill>
        <p:spPr>
          <a:xfrm>
            <a:off x="457200" y="490070"/>
            <a:ext cx="8153400" cy="5834530"/>
          </a:xfrm>
          <a:prstGeom prst="roundRect">
            <a:avLst/>
          </a:prstGeom>
          <a:ln>
            <a:solidFill>
              <a:srgbClr val="7030A0"/>
            </a:solidFill>
          </a:ln>
        </p:spPr>
      </p:pic>
      <p:sp>
        <p:nvSpPr>
          <p:cNvPr id="2" name="Footer Placeholder 1"/>
          <p:cNvSpPr>
            <a:spLocks noGrp="1"/>
          </p:cNvSpPr>
          <p:nvPr>
            <p:ph type="ftr" sz="quarter" idx="11"/>
          </p:nvPr>
        </p:nvSpPr>
        <p:spPr>
          <a:xfrm>
            <a:off x="3132667" y="6390217"/>
            <a:ext cx="2895600" cy="365125"/>
          </a:xfrm>
        </p:spPr>
        <p:txBody>
          <a:bodyPr/>
          <a:lstStyle/>
          <a:p>
            <a:r>
              <a:rPr lang="en-US" smtClean="0"/>
              <a:t>Apurba Kumar Das</a:t>
            </a:r>
            <a:endParaRPr lang="en-US" dirty="0"/>
          </a:p>
        </p:txBody>
      </p:sp>
      <p:sp>
        <p:nvSpPr>
          <p:cNvPr id="3" name="TextBox 2"/>
          <p:cNvSpPr txBox="1"/>
          <p:nvPr/>
        </p:nvSpPr>
        <p:spPr>
          <a:xfrm>
            <a:off x="3200400" y="2667000"/>
            <a:ext cx="3048000" cy="1464231"/>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8000" dirty="0" smtClean="0">
                <a:solidFill>
                  <a:srgbClr val="000066"/>
                </a:solidFill>
                <a:latin typeface="NikoshBAN" pitchFamily="2" charset="0"/>
                <a:cs typeface="NikoshBAN" pitchFamily="2" charset="0"/>
              </a:rPr>
              <a:t>স্বাগতম</a:t>
            </a:r>
            <a:r>
              <a:rPr lang="bn-BD" sz="8000" dirty="0" smtClean="0">
                <a:solidFill>
                  <a:srgbClr val="FF0000"/>
                </a:solidFill>
                <a:latin typeface="NikoshBAN" pitchFamily="2" charset="0"/>
                <a:cs typeface="NikoshBAN" pitchFamily="2" charset="0"/>
              </a:rPr>
              <a:t> </a:t>
            </a:r>
            <a:endParaRPr lang="en-US" sz="8000" dirty="0">
              <a:solidFill>
                <a:srgbClr val="FF0000"/>
              </a:solidFill>
              <a:latin typeface="NikoshBAN" pitchFamily="2" charset="0"/>
              <a:cs typeface="NikoshBAN" pitchFamily="2"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ice-plant.jpg"/>
          <p:cNvPicPr>
            <a:picLocks noChangeAspect="1"/>
          </p:cNvPicPr>
          <p:nvPr/>
        </p:nvPicPr>
        <p:blipFill>
          <a:blip r:embed="rId2"/>
          <a:stretch>
            <a:fillRect/>
          </a:stretch>
        </p:blipFill>
        <p:spPr>
          <a:xfrm>
            <a:off x="933450" y="1586451"/>
            <a:ext cx="7319938" cy="4370898"/>
          </a:xfrm>
          <a:prstGeom prst="roundRect">
            <a:avLst/>
          </a:prstGeom>
          <a:ln w="28575">
            <a:solidFill>
              <a:srgbClr val="7030A0"/>
            </a:solidFill>
          </a:ln>
        </p:spPr>
      </p:pic>
      <p:sp>
        <p:nvSpPr>
          <p:cNvPr id="7" name="TextBox 6"/>
          <p:cNvSpPr txBox="1"/>
          <p:nvPr/>
        </p:nvSpPr>
        <p:spPr>
          <a:xfrm>
            <a:off x="1524000" y="504111"/>
            <a:ext cx="61722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মিশ্র মাছ চাষে মাছের উৎপাদন বৃদ্ধি পায়।</a:t>
            </a:r>
            <a:endParaRPr lang="en-US" sz="3600" dirty="0">
              <a:latin typeface="NikoshBAN" pitchFamily="2" charset="0"/>
              <a:cs typeface="NikoshBAN" pitchFamily="2" charset="0"/>
            </a:endParaRPr>
          </a:p>
        </p:txBody>
      </p:sp>
      <p:sp>
        <p:nvSpPr>
          <p:cNvPr id="8" name="Slide Number Placeholder 7"/>
          <p:cNvSpPr>
            <a:spLocks noGrp="1"/>
          </p:cNvSpPr>
          <p:nvPr>
            <p:ph type="sldNum" sz="quarter" idx="12"/>
          </p:nvPr>
        </p:nvSpPr>
        <p:spPr/>
        <p:txBody>
          <a:bodyPr/>
          <a:lstStyle/>
          <a:p>
            <a:fld id="{448528B2-A734-4EF3-AA1C-A433920626D1}" type="slidenum">
              <a:rPr lang="en-US" smtClean="0"/>
              <a:pPr/>
              <a:t>20</a:t>
            </a:fld>
            <a:endParaRPr lang="en-US"/>
          </a:p>
        </p:txBody>
      </p:sp>
      <p:sp>
        <p:nvSpPr>
          <p:cNvPr id="9" name="Footer Placeholder 8"/>
          <p:cNvSpPr>
            <a:spLocks noGrp="1"/>
          </p:cNvSpPr>
          <p:nvPr>
            <p:ph type="ftr" sz="quarter" idx="11"/>
          </p:nvPr>
        </p:nvSpPr>
        <p:spPr/>
        <p:txBody>
          <a:bodyPr/>
          <a:lstStyle/>
          <a:p>
            <a:r>
              <a:rPr lang="en-US" smtClean="0"/>
              <a:t>Apurba Kumar Das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900" decel="100000" fill="hold"/>
                                        <p:tgtEl>
                                          <p:spTgt spid="7"/>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jpg"/>
          <p:cNvPicPr>
            <a:picLocks noChangeAspect="1"/>
          </p:cNvPicPr>
          <p:nvPr/>
        </p:nvPicPr>
        <p:blipFill>
          <a:blip r:embed="rId2"/>
          <a:stretch>
            <a:fillRect/>
          </a:stretch>
        </p:blipFill>
        <p:spPr>
          <a:xfrm>
            <a:off x="2590800" y="1371600"/>
            <a:ext cx="3944596" cy="3048000"/>
          </a:xfrm>
          <a:prstGeom prst="roundRect">
            <a:avLst/>
          </a:prstGeom>
          <a:ln w="28575">
            <a:solidFill>
              <a:srgbClr val="7030A0"/>
            </a:solidFill>
          </a:ln>
        </p:spPr>
      </p:pic>
      <p:pic>
        <p:nvPicPr>
          <p:cNvPr id="6" name="Picture 5" descr="rice-plant.jpg"/>
          <p:cNvPicPr>
            <a:picLocks noChangeAspect="1"/>
          </p:cNvPicPr>
          <p:nvPr/>
        </p:nvPicPr>
        <p:blipFill>
          <a:blip r:embed="rId3"/>
          <a:stretch>
            <a:fillRect/>
          </a:stretch>
        </p:blipFill>
        <p:spPr>
          <a:xfrm>
            <a:off x="304800" y="1371596"/>
            <a:ext cx="2204680" cy="3048004"/>
          </a:xfrm>
          <a:prstGeom prst="roundRect">
            <a:avLst/>
          </a:prstGeom>
          <a:ln w="28575">
            <a:solidFill>
              <a:srgbClr val="7030A0"/>
            </a:solidFill>
          </a:ln>
        </p:spPr>
      </p:pic>
      <p:pic>
        <p:nvPicPr>
          <p:cNvPr id="4" name="Picture 3" descr="full_1518886821_1403032525.jpg"/>
          <p:cNvPicPr>
            <a:picLocks noChangeAspect="1"/>
          </p:cNvPicPr>
          <p:nvPr/>
        </p:nvPicPr>
        <p:blipFill>
          <a:blip r:embed="rId4"/>
          <a:srcRect r="1601"/>
          <a:stretch>
            <a:fillRect/>
          </a:stretch>
        </p:blipFill>
        <p:spPr>
          <a:xfrm rot="5400000">
            <a:off x="6210300" y="1790700"/>
            <a:ext cx="3048000" cy="2209800"/>
          </a:xfrm>
          <a:prstGeom prst="roundRect">
            <a:avLst/>
          </a:prstGeom>
          <a:ln w="28575">
            <a:solidFill>
              <a:srgbClr val="7030A0"/>
            </a:solidFill>
          </a:ln>
        </p:spPr>
      </p:pic>
      <p:sp>
        <p:nvSpPr>
          <p:cNvPr id="11" name="TextBox 10"/>
          <p:cNvSpPr txBox="1"/>
          <p:nvPr/>
        </p:nvSpPr>
        <p:spPr>
          <a:xfrm>
            <a:off x="609600" y="4800600"/>
            <a:ext cx="8077200" cy="132802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খেতে সুস্বাদু এবং বাজারে চাহিদা থাকায় মিশ্র মাছ </a:t>
            </a:r>
            <a:r>
              <a:rPr lang="en-US" sz="3600" dirty="0" err="1" smtClean="0">
                <a:latin typeface="NikoshBAN" pitchFamily="2" charset="0"/>
                <a:cs typeface="NikoshBAN" pitchFamily="2" charset="0"/>
              </a:rPr>
              <a:t>চাষি</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 অর্থনৈতিকভাবে লাভবান হন। </a:t>
            </a:r>
            <a:endParaRPr lang="en-US" sz="36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pPr/>
              <a:t>21</a:t>
            </a:fld>
            <a:endParaRPr lang="en-US"/>
          </a:p>
        </p:txBody>
      </p:sp>
      <p:sp>
        <p:nvSpPr>
          <p:cNvPr id="8" name="Footer Placeholder 7"/>
          <p:cNvSpPr>
            <a:spLocks noGrp="1"/>
          </p:cNvSpPr>
          <p:nvPr>
            <p:ph type="ftr" sz="quarter" idx="11"/>
          </p:nvPr>
        </p:nvSpPr>
        <p:spPr/>
        <p:txBody>
          <a:bodyPr/>
          <a:lstStyle/>
          <a:p>
            <a:r>
              <a:rPr lang="en-US" smtClean="0"/>
              <a:t>Apurba Kumar Das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par>
                                <p:cTn id="8" presetID="21"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4)">
                                      <p:cBhvr>
                                        <p:cTn id="10" dur="2000"/>
                                        <p:tgtEl>
                                          <p:spTgt spid="6"/>
                                        </p:tgtEl>
                                      </p:cBhvr>
                                    </p:animEffect>
                                  </p:childTnLst>
                                </p:cTn>
                              </p:par>
                              <p:par>
                                <p:cTn id="11" presetID="21"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4)">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to="" calcmode="lin" valueType="num">
                                      <p:cBhvr>
                                        <p:cTn id="18"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7000" y="457200"/>
            <a:ext cx="3733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দলগত </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4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কাজ</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pic>
        <p:nvPicPr>
          <p:cNvPr id="3" name="Picture 2" descr="10353548_365085780360663_5308469925829331783_n.jpg"/>
          <p:cNvPicPr>
            <a:picLocks noChangeAspect="1"/>
          </p:cNvPicPr>
          <p:nvPr/>
        </p:nvPicPr>
        <p:blipFill>
          <a:blip r:embed="rId3"/>
          <a:stretch>
            <a:fillRect/>
          </a:stretch>
        </p:blipFill>
        <p:spPr>
          <a:xfrm>
            <a:off x="1600200" y="1295400"/>
            <a:ext cx="6040040" cy="3652502"/>
          </a:xfrm>
          <a:prstGeom prst="rect">
            <a:avLst/>
          </a:prstGeom>
          <a:ln>
            <a:noFill/>
          </a:ln>
          <a:effectLst>
            <a:softEdge rad="112500"/>
          </a:effectLst>
        </p:spPr>
      </p:pic>
      <p:sp>
        <p:nvSpPr>
          <p:cNvPr id="4" name="Title 1"/>
          <p:cNvSpPr txBox="1">
            <a:spLocks/>
          </p:cNvSpPr>
          <p:nvPr/>
        </p:nvSpPr>
        <p:spPr>
          <a:xfrm>
            <a:off x="457200" y="5029200"/>
            <a:ext cx="8001000" cy="13716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lvl="0" algn="ctr">
              <a:spcBef>
                <a:spcPct val="0"/>
              </a:spcBef>
              <a:defRPr/>
            </a:pPr>
            <a:r>
              <a:rPr lang="bn-BD" sz="3200" dirty="0" smtClean="0">
                <a:latin typeface="NikoshBAN" pitchFamily="2" charset="0"/>
                <a:cs typeface="NikoshBAN" pitchFamily="2" charset="0"/>
              </a:rPr>
              <a:t>মিশ্র </a:t>
            </a:r>
            <a:r>
              <a:rPr lang="en-US" sz="3200" dirty="0" err="1" smtClean="0">
                <a:latin typeface="NikoshBAN" pitchFamily="2" charset="0"/>
                <a:cs typeface="NikoshBAN" pitchFamily="2" charset="0"/>
              </a:rPr>
              <a:t>চাষ</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উপর একটি প্রতিবেদন তৈরি করে পোস্টার কাগজে লিখে শ্রেণিতে উপস্থাপন কর।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22</a:t>
            </a:fld>
            <a:endParaRPr lang="en-US"/>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23180"/>
          <a:stretch/>
        </p:blipFill>
        <p:spPr>
          <a:xfrm>
            <a:off x="76200" y="1676400"/>
            <a:ext cx="1679532" cy="2946751"/>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b="23180"/>
          <a:stretch/>
        </p:blipFill>
        <p:spPr>
          <a:xfrm>
            <a:off x="7467600" y="1676400"/>
            <a:ext cx="1447800" cy="2946751"/>
          </a:xfrm>
          <a:prstGeom prst="rect">
            <a:avLst/>
          </a:prstGeom>
        </p:spPr>
      </p:pic>
      <p:sp>
        <p:nvSpPr>
          <p:cNvPr id="9" name="Footer Placeholder 8"/>
          <p:cNvSpPr>
            <a:spLocks noGrp="1"/>
          </p:cNvSpPr>
          <p:nvPr>
            <p:ph type="ftr" sz="quarter" idx="11"/>
          </p:nvPr>
        </p:nvSpPr>
        <p:spPr/>
        <p:txBody>
          <a:bodyPr/>
          <a:lstStyle/>
          <a:p>
            <a:r>
              <a:rPr lang="en-US" smtClean="0"/>
              <a:t>Apurba Kumar Das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304801"/>
            <a:ext cx="30480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মূল্যায়ন  </a:t>
            </a:r>
            <a:endParaRPr lang="en-US" sz="3600" dirty="0">
              <a:latin typeface="NikoshBAN" pitchFamily="2" charset="0"/>
              <a:cs typeface="NikoshBAN" pitchFamily="2" charset="0"/>
            </a:endParaRPr>
          </a:p>
        </p:txBody>
      </p:sp>
      <p:sp>
        <p:nvSpPr>
          <p:cNvPr id="10" name="TextBox 9"/>
          <p:cNvSpPr txBox="1"/>
          <p:nvPr/>
        </p:nvSpPr>
        <p:spPr>
          <a:xfrm>
            <a:off x="990600" y="13716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latin typeface="NikoshBAN" pitchFamily="2" charset="0"/>
                <a:cs typeface="NikoshBAN" pitchFamily="2" charset="0"/>
              </a:rPr>
              <a:t>1</a:t>
            </a:r>
            <a:r>
              <a:rPr lang="bn-BD" sz="2400" dirty="0" smtClean="0">
                <a:latin typeface="NikoshBAN" pitchFamily="2" charset="0"/>
                <a:cs typeface="NikoshBAN" pitchFamily="2" charset="0"/>
              </a:rPr>
              <a:t>। কোন মাছ পুকুরের নিন্ম স্তরের খাবার খায়? </a:t>
            </a:r>
            <a:endParaRPr lang="en-US" sz="2400" dirty="0">
              <a:latin typeface="NikoshBAN" pitchFamily="2" charset="0"/>
              <a:cs typeface="NikoshBAN" pitchFamily="2" charset="0"/>
            </a:endParaRPr>
          </a:p>
        </p:txBody>
      </p:sp>
      <p:sp>
        <p:nvSpPr>
          <p:cNvPr id="11" name="Rectangle 10"/>
          <p:cNvSpPr/>
          <p:nvPr/>
        </p:nvSpPr>
        <p:spPr>
          <a:xfrm>
            <a:off x="990599" y="1981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রুই</a:t>
            </a:r>
            <a:endParaRPr lang="en-US" sz="2400" dirty="0">
              <a:latin typeface="NikoshBAN" pitchFamily="2" charset="0"/>
              <a:cs typeface="NikoshBAN" pitchFamily="2" charset="0"/>
            </a:endParaRPr>
          </a:p>
        </p:txBody>
      </p:sp>
      <p:sp>
        <p:nvSpPr>
          <p:cNvPr id="13" name="Rectangle 12"/>
          <p:cNvSpPr/>
          <p:nvPr/>
        </p:nvSpPr>
        <p:spPr>
          <a:xfrm>
            <a:off x="990599" y="2514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কাতলা</a:t>
            </a:r>
            <a:endParaRPr lang="en-US" sz="2400" dirty="0">
              <a:latin typeface="NikoshBAN" pitchFamily="2" charset="0"/>
              <a:cs typeface="NikoshBAN" pitchFamily="2" charset="0"/>
            </a:endParaRPr>
          </a:p>
        </p:txBody>
      </p:sp>
      <p:sp>
        <p:nvSpPr>
          <p:cNvPr id="14" name="Rectangle 13"/>
          <p:cNvSpPr/>
          <p:nvPr/>
        </p:nvSpPr>
        <p:spPr>
          <a:xfrm>
            <a:off x="4733925" y="2514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সিলভার কার্প</a:t>
            </a:r>
            <a:endParaRPr lang="en-US" sz="2400" dirty="0">
              <a:latin typeface="NikoshBAN" pitchFamily="2" charset="0"/>
              <a:cs typeface="NikoshBAN" pitchFamily="2" charset="0"/>
            </a:endParaRPr>
          </a:p>
        </p:txBody>
      </p:sp>
      <p:sp>
        <p:nvSpPr>
          <p:cNvPr id="15" name="Rectangle 14"/>
          <p:cNvSpPr/>
          <p:nvPr/>
        </p:nvSpPr>
        <p:spPr>
          <a:xfrm>
            <a:off x="4733925" y="1981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মৃগেল </a:t>
            </a:r>
            <a:endParaRPr lang="en-US" sz="2400" dirty="0">
              <a:latin typeface="NikoshBAN" pitchFamily="2" charset="0"/>
              <a:cs typeface="NikoshBAN" pitchFamily="2" charset="0"/>
            </a:endParaRPr>
          </a:p>
        </p:txBody>
      </p:sp>
      <p:sp>
        <p:nvSpPr>
          <p:cNvPr id="21" name="TextBox 20"/>
          <p:cNvSpPr txBox="1"/>
          <p:nvPr/>
        </p:nvSpPr>
        <p:spPr>
          <a:xfrm>
            <a:off x="990600" y="32766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২।</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কার্প জাতীয় মাছ চাষ সুবিধাজনক কেন? </a:t>
            </a:r>
            <a:endParaRPr lang="en-US" sz="2400" dirty="0">
              <a:latin typeface="NikoshBAN" pitchFamily="2" charset="0"/>
              <a:cs typeface="NikoshBAN" pitchFamily="2" charset="0"/>
            </a:endParaRPr>
          </a:p>
        </p:txBody>
      </p:sp>
      <p:sp>
        <p:nvSpPr>
          <p:cNvPr id="22" name="Rectangle 21"/>
          <p:cNvSpPr/>
          <p:nvPr/>
        </p:nvSpPr>
        <p:spPr>
          <a:xfrm>
            <a:off x="990600" y="3886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ধীরে ধীরে বাড়তে থাকায়</a:t>
            </a:r>
            <a:endParaRPr lang="en-US" sz="2400" dirty="0">
              <a:latin typeface="NikoshBAN" pitchFamily="2" charset="0"/>
              <a:cs typeface="NikoshBAN" pitchFamily="2" charset="0"/>
            </a:endParaRPr>
          </a:p>
        </p:txBody>
      </p:sp>
      <p:sp>
        <p:nvSpPr>
          <p:cNvPr id="23" name="Rectangle 22"/>
          <p:cNvSpPr/>
          <p:nvPr/>
        </p:nvSpPr>
        <p:spPr>
          <a:xfrm>
            <a:off x="990600" y="4419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এরা রাক্ষুসে স্বভাবের হওয়ায়</a:t>
            </a:r>
            <a:endParaRPr lang="en-US" sz="2400" dirty="0">
              <a:latin typeface="NikoshBAN" pitchFamily="2" charset="0"/>
              <a:cs typeface="NikoshBAN" pitchFamily="2" charset="0"/>
            </a:endParaRPr>
          </a:p>
        </p:txBody>
      </p:sp>
      <p:sp>
        <p:nvSpPr>
          <p:cNvPr id="24" name="Rectangle 23"/>
          <p:cNvSpPr/>
          <p:nvPr/>
        </p:nvSpPr>
        <p:spPr>
          <a:xfrm>
            <a:off x="4733926" y="4419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dirty="0" smtClean="0">
                <a:latin typeface="NikoshBAN" pitchFamily="2" charset="0"/>
                <a:cs typeface="NikoshBAN" pitchFamily="2" charset="0"/>
              </a:rPr>
              <a:t>ঘ) শুধুমাত্র পুকুরের মধ্য স্তরের খাবার খাওয়ায় </a:t>
            </a:r>
            <a:endParaRPr lang="en-US" dirty="0">
              <a:latin typeface="NikoshBAN" pitchFamily="2" charset="0"/>
              <a:cs typeface="NikoshBAN" pitchFamily="2" charset="0"/>
            </a:endParaRPr>
          </a:p>
        </p:txBody>
      </p:sp>
      <p:sp>
        <p:nvSpPr>
          <p:cNvPr id="25" name="Rectangle 24"/>
          <p:cNvSpPr/>
          <p:nvPr/>
        </p:nvSpPr>
        <p:spPr>
          <a:xfrm>
            <a:off x="4733926" y="3886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000" dirty="0" smtClean="0">
                <a:latin typeface="NikoshBAN" pitchFamily="2" charset="0"/>
                <a:cs typeface="NikoshBAN" pitchFamily="2" charset="0"/>
              </a:rPr>
              <a:t>খ) রোগ প্রতিরোধ ক্ষমতা বেশি হওয়ায়। </a:t>
            </a:r>
            <a:endParaRPr lang="en-US" sz="2000" dirty="0">
              <a:latin typeface="NikoshBAN" pitchFamily="2" charset="0"/>
              <a:cs typeface="NikoshBAN" pitchFamily="2" charset="0"/>
            </a:endParaRPr>
          </a:p>
        </p:txBody>
      </p:sp>
      <p:pic>
        <p:nvPicPr>
          <p:cNvPr id="16" name="Picture 15" descr="548+4515.png"/>
          <p:cNvPicPr>
            <a:picLocks noChangeAspect="1"/>
          </p:cNvPicPr>
          <p:nvPr/>
        </p:nvPicPr>
        <p:blipFill>
          <a:blip r:embed="rId4"/>
          <a:srcRect t="4401" r="1333" b="6893"/>
          <a:stretch>
            <a:fillRect/>
          </a:stretch>
        </p:blipFill>
        <p:spPr>
          <a:xfrm>
            <a:off x="2362200" y="5181600"/>
            <a:ext cx="4419600" cy="1219200"/>
          </a:xfrm>
          <a:prstGeom prst="roundRect">
            <a:avLst/>
          </a:prstGeom>
        </p:spPr>
      </p:pic>
      <p:pic>
        <p:nvPicPr>
          <p:cNvPr id="17" name="Picture 16" descr="15151511.png"/>
          <p:cNvPicPr>
            <a:picLocks noChangeAspect="1"/>
          </p:cNvPicPr>
          <p:nvPr/>
        </p:nvPicPr>
        <p:blipFill>
          <a:blip r:embed="rId5"/>
          <a:stretch>
            <a:fillRect/>
          </a:stretch>
        </p:blipFill>
        <p:spPr>
          <a:xfrm>
            <a:off x="2209800" y="5181600"/>
            <a:ext cx="4572000" cy="1225373"/>
          </a:xfrm>
          <a:prstGeom prst="rect">
            <a:avLst/>
          </a:prstGeom>
        </p:spPr>
      </p:pic>
      <p:sp>
        <p:nvSpPr>
          <p:cNvPr id="18" name="Slide Number Placeholder 17"/>
          <p:cNvSpPr>
            <a:spLocks noGrp="1"/>
          </p:cNvSpPr>
          <p:nvPr>
            <p:ph type="sldNum" sz="quarter" idx="12"/>
          </p:nvPr>
        </p:nvSpPr>
        <p:spPr/>
        <p:txBody>
          <a:bodyPr/>
          <a:lstStyle/>
          <a:p>
            <a:fld id="{12CF4F74-C24C-4DBC-A93A-AB35CB314D07}" type="slidenum">
              <a:rPr lang="en-US" smtClean="0"/>
              <a:pPr/>
              <a:t>23</a:t>
            </a:fld>
            <a:endParaRPr lang="en-US"/>
          </a:p>
        </p:txBody>
      </p:sp>
      <p:sp>
        <p:nvSpPr>
          <p:cNvPr id="19" name="Footer Placeholder 18"/>
          <p:cNvSpPr>
            <a:spLocks noGrp="1"/>
          </p:cNvSpPr>
          <p:nvPr>
            <p:ph type="ftr" sz="quarter" idx="11"/>
          </p:nvPr>
        </p:nvSpPr>
        <p:spPr/>
        <p:txBody>
          <a:bodyPr/>
          <a:lstStyle/>
          <a:p>
            <a:r>
              <a:rPr lang="en-US" smtClean="0"/>
              <a:t>Apurba Kumar Das</a:t>
            </a:r>
            <a:endParaRPr lang="en-US"/>
          </a:p>
        </p:txBody>
      </p:sp>
    </p:spTree>
    <p:extLst>
      <p:ext uri="{BB962C8B-B14F-4D97-AF65-F5344CB8AC3E}">
        <p14:creationId xmlns:p14="http://schemas.microsoft.com/office/powerpoint/2010/main" val="421702692"/>
      </p:ext>
    </p:extLst>
  </p:cSld>
  <p:clrMapOvr>
    <a:masterClrMapping/>
  </p:clrMapOvr>
  <p:transition>
    <p:split orient="vert" dir="in"/>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Effect transition="in" filter="fade">
                                      <p:cBhvr>
                                        <p:cTn id="9" dur="10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par>
                          <p:cTn id="10" fill="hold">
                            <p:stCondLst>
                              <p:cond delay="1000"/>
                            </p:stCondLst>
                            <p:childTnLst>
                              <p:par>
                                <p:cTn id="11" presetID="53" presetClass="exit" presetSubtype="0" fill="hold" nodeType="afterEffect">
                                  <p:stCondLst>
                                    <p:cond delay="0"/>
                                  </p:stCondLst>
                                  <p:childTnLst>
                                    <p:anim calcmode="lin" valueType="num">
                                      <p:cBhvr>
                                        <p:cTn id="12" dur="2000"/>
                                        <p:tgtEl>
                                          <p:spTgt spid="16"/>
                                        </p:tgtEl>
                                        <p:attrNameLst>
                                          <p:attrName>ppt_w</p:attrName>
                                        </p:attrNameLst>
                                      </p:cBhvr>
                                      <p:tavLst>
                                        <p:tav tm="0">
                                          <p:val>
                                            <p:strVal val="ppt_w"/>
                                          </p:val>
                                        </p:tav>
                                        <p:tav tm="100000">
                                          <p:val>
                                            <p:fltVal val="0"/>
                                          </p:val>
                                        </p:tav>
                                      </p:tavLst>
                                    </p:anim>
                                    <p:anim calcmode="lin" valueType="num">
                                      <p:cBhvr>
                                        <p:cTn id="13" dur="2000"/>
                                        <p:tgtEl>
                                          <p:spTgt spid="16"/>
                                        </p:tgtEl>
                                        <p:attrNameLst>
                                          <p:attrName>ppt_h</p:attrName>
                                        </p:attrNameLst>
                                      </p:cBhvr>
                                      <p:tavLst>
                                        <p:tav tm="0">
                                          <p:val>
                                            <p:strVal val="ppt_h"/>
                                          </p:val>
                                        </p:tav>
                                        <p:tav tm="100000">
                                          <p:val>
                                            <p:fltVal val="0"/>
                                          </p:val>
                                        </p:tav>
                                      </p:tavLst>
                                    </p:anim>
                                    <p:animEffect transition="out" filter="fade">
                                      <p:cBhvr>
                                        <p:cTn id="14" dur="2000"/>
                                        <p:tgtEl>
                                          <p:spTgt spid="16"/>
                                        </p:tgtEl>
                                      </p:cBhvr>
                                    </p:animEffect>
                                    <p:set>
                                      <p:cBhvr>
                                        <p:cTn id="15"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fltVal val="0"/>
                                          </p:val>
                                        </p:tav>
                                        <p:tav tm="100000">
                                          <p:val>
                                            <p:strVal val="#ppt_w"/>
                                          </p:val>
                                        </p:tav>
                                      </p:tavLst>
                                    </p:anim>
                                    <p:anim calcmode="lin" valueType="num">
                                      <p:cBhvr>
                                        <p:cTn id="22" dur="1000" fill="hold"/>
                                        <p:tgtEl>
                                          <p:spTgt spid="16"/>
                                        </p:tgtEl>
                                        <p:attrNameLst>
                                          <p:attrName>ppt_h</p:attrName>
                                        </p:attrNameLst>
                                      </p:cBhvr>
                                      <p:tavLst>
                                        <p:tav tm="0">
                                          <p:val>
                                            <p:fltVal val="0"/>
                                          </p:val>
                                        </p:tav>
                                        <p:tav tm="100000">
                                          <p:val>
                                            <p:strVal val="#ppt_h"/>
                                          </p:val>
                                        </p:tav>
                                      </p:tavLst>
                                    </p:anim>
                                    <p:animEffect transition="in" filter="fade">
                                      <p:cBhvr>
                                        <p:cTn id="23" dur="1000"/>
                                        <p:tgtEl>
                                          <p:spTgt spid="16"/>
                                        </p:tgtEl>
                                      </p:cBhvr>
                                    </p:animEffect>
                                  </p:childTnLst>
                                  <p:subTnLst>
                                    <p:audio>
                                      <p:cMediaNode>
                                        <p:cTn display="0" masterRel="sameClick">
                                          <p:stCondLst>
                                            <p:cond evt="begin" delay="0">
                                              <p:tn val="19"/>
                                            </p:cond>
                                          </p:stCondLst>
                                          <p:endCondLst>
                                            <p:cond evt="onStopAudio" delay="0">
                                              <p:tgtEl>
                                                <p:sldTgt/>
                                              </p:tgtEl>
                                            </p:cond>
                                          </p:endCondLst>
                                        </p:cTn>
                                        <p:tgtEl>
                                          <p:sndTgt r:embed="rId2" name="bomb.wav"/>
                                        </p:tgtEl>
                                      </p:cMediaNode>
                                    </p:audio>
                                  </p:subTnLst>
                                </p:cTn>
                              </p:par>
                            </p:childTnLst>
                          </p:cTn>
                        </p:par>
                        <p:par>
                          <p:cTn id="24" fill="hold">
                            <p:stCondLst>
                              <p:cond delay="1000"/>
                            </p:stCondLst>
                            <p:childTnLst>
                              <p:par>
                                <p:cTn id="25" presetID="53" presetClass="exit" presetSubtype="0" fill="hold" nodeType="afterEffect">
                                  <p:stCondLst>
                                    <p:cond delay="0"/>
                                  </p:stCondLst>
                                  <p:childTnLst>
                                    <p:anim calcmode="lin" valueType="num">
                                      <p:cBhvr>
                                        <p:cTn id="26" dur="2000"/>
                                        <p:tgtEl>
                                          <p:spTgt spid="16"/>
                                        </p:tgtEl>
                                        <p:attrNameLst>
                                          <p:attrName>ppt_w</p:attrName>
                                        </p:attrNameLst>
                                      </p:cBhvr>
                                      <p:tavLst>
                                        <p:tav tm="0">
                                          <p:val>
                                            <p:strVal val="ppt_w"/>
                                          </p:val>
                                        </p:tav>
                                        <p:tav tm="100000">
                                          <p:val>
                                            <p:fltVal val="0"/>
                                          </p:val>
                                        </p:tav>
                                      </p:tavLst>
                                    </p:anim>
                                    <p:anim calcmode="lin" valueType="num">
                                      <p:cBhvr>
                                        <p:cTn id="27" dur="2000"/>
                                        <p:tgtEl>
                                          <p:spTgt spid="16"/>
                                        </p:tgtEl>
                                        <p:attrNameLst>
                                          <p:attrName>ppt_h</p:attrName>
                                        </p:attrNameLst>
                                      </p:cBhvr>
                                      <p:tavLst>
                                        <p:tav tm="0">
                                          <p:val>
                                            <p:strVal val="ppt_h"/>
                                          </p:val>
                                        </p:tav>
                                        <p:tav tm="100000">
                                          <p:val>
                                            <p:fltVal val="0"/>
                                          </p:val>
                                        </p:tav>
                                      </p:tavLst>
                                    </p:anim>
                                    <p:animEffect transition="out" filter="fade">
                                      <p:cBhvr>
                                        <p:cTn id="28" dur="2000"/>
                                        <p:tgtEl>
                                          <p:spTgt spid="16"/>
                                        </p:tgtEl>
                                      </p:cBhvr>
                                    </p:animEffect>
                                    <p:set>
                                      <p:cBhvr>
                                        <p:cTn id="29"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2000" fill="hold"/>
                                        <p:tgtEl>
                                          <p:spTgt spid="16"/>
                                        </p:tgtEl>
                                        <p:attrNameLst>
                                          <p:attrName>ppt_w</p:attrName>
                                        </p:attrNameLst>
                                      </p:cBhvr>
                                      <p:tavLst>
                                        <p:tav tm="0">
                                          <p:val>
                                            <p:fltVal val="0"/>
                                          </p:val>
                                        </p:tav>
                                        <p:tav tm="100000">
                                          <p:val>
                                            <p:strVal val="#ppt_w"/>
                                          </p:val>
                                        </p:tav>
                                      </p:tavLst>
                                    </p:anim>
                                    <p:anim calcmode="lin" valueType="num">
                                      <p:cBhvr>
                                        <p:cTn id="36" dur="2000" fill="hold"/>
                                        <p:tgtEl>
                                          <p:spTgt spid="16"/>
                                        </p:tgtEl>
                                        <p:attrNameLst>
                                          <p:attrName>ppt_h</p:attrName>
                                        </p:attrNameLst>
                                      </p:cBhvr>
                                      <p:tavLst>
                                        <p:tav tm="0">
                                          <p:val>
                                            <p:fltVal val="0"/>
                                          </p:val>
                                        </p:tav>
                                        <p:tav tm="100000">
                                          <p:val>
                                            <p:strVal val="#ppt_h"/>
                                          </p:val>
                                        </p:tav>
                                      </p:tavLst>
                                    </p:anim>
                                    <p:animEffect transition="in" filter="fade">
                                      <p:cBhvr>
                                        <p:cTn id="37" dur="2000"/>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2" name="bomb.wav"/>
                                        </p:tgtEl>
                                      </p:cMediaNode>
                                    </p:audio>
                                  </p:subTnLst>
                                </p:cTn>
                              </p:par>
                            </p:childTnLst>
                          </p:cTn>
                        </p:par>
                        <p:par>
                          <p:cTn id="38" fill="hold">
                            <p:stCondLst>
                              <p:cond delay="2000"/>
                            </p:stCondLst>
                            <p:childTnLst>
                              <p:par>
                                <p:cTn id="39" presetID="53" presetClass="exit" presetSubtype="0" fill="hold" nodeType="afterEffect">
                                  <p:stCondLst>
                                    <p:cond delay="0"/>
                                  </p:stCondLst>
                                  <p:childTnLst>
                                    <p:anim calcmode="lin" valueType="num">
                                      <p:cBhvr>
                                        <p:cTn id="40" dur="2000"/>
                                        <p:tgtEl>
                                          <p:spTgt spid="16"/>
                                        </p:tgtEl>
                                        <p:attrNameLst>
                                          <p:attrName>ppt_w</p:attrName>
                                        </p:attrNameLst>
                                      </p:cBhvr>
                                      <p:tavLst>
                                        <p:tav tm="0">
                                          <p:val>
                                            <p:strVal val="ppt_w"/>
                                          </p:val>
                                        </p:tav>
                                        <p:tav tm="100000">
                                          <p:val>
                                            <p:fltVal val="0"/>
                                          </p:val>
                                        </p:tav>
                                      </p:tavLst>
                                    </p:anim>
                                    <p:anim calcmode="lin" valueType="num">
                                      <p:cBhvr>
                                        <p:cTn id="41" dur="2000"/>
                                        <p:tgtEl>
                                          <p:spTgt spid="16"/>
                                        </p:tgtEl>
                                        <p:attrNameLst>
                                          <p:attrName>ppt_h</p:attrName>
                                        </p:attrNameLst>
                                      </p:cBhvr>
                                      <p:tavLst>
                                        <p:tav tm="0">
                                          <p:val>
                                            <p:strVal val="ppt_h"/>
                                          </p:val>
                                        </p:tav>
                                        <p:tav tm="100000">
                                          <p:val>
                                            <p:fltVal val="0"/>
                                          </p:val>
                                        </p:tav>
                                      </p:tavLst>
                                    </p:anim>
                                    <p:animEffect transition="out" filter="fade">
                                      <p:cBhvr>
                                        <p:cTn id="42" dur="2000"/>
                                        <p:tgtEl>
                                          <p:spTgt spid="16"/>
                                        </p:tgtEl>
                                      </p:cBhvr>
                                    </p:animEffect>
                                    <p:set>
                                      <p:cBhvr>
                                        <p:cTn id="43"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Effect transition="in" filter="fade">
                                      <p:cBhvr>
                                        <p:cTn id="51" dur="1000"/>
                                        <p:tgtEl>
                                          <p:spTgt spid="16"/>
                                        </p:tgtEl>
                                      </p:cBhvr>
                                    </p:animEffect>
                                  </p:childTnLst>
                                  <p:subTnLst>
                                    <p:audio>
                                      <p:cMediaNode>
                                        <p:cTn display="0" masterRel="sameClick">
                                          <p:stCondLst>
                                            <p:cond evt="begin" delay="0">
                                              <p:tn val="47"/>
                                            </p:cond>
                                          </p:stCondLst>
                                          <p:endCondLst>
                                            <p:cond evt="onStopAudio" delay="0">
                                              <p:tgtEl>
                                                <p:sldTgt/>
                                              </p:tgtEl>
                                            </p:cond>
                                          </p:endCondLst>
                                        </p:cTn>
                                        <p:tgtEl>
                                          <p:sndTgt r:embed="rId2" name="bomb.wav"/>
                                        </p:tgtEl>
                                      </p:cMediaNode>
                                    </p:audio>
                                  </p:subTnLst>
                                </p:cTn>
                              </p:par>
                            </p:childTnLst>
                          </p:cTn>
                        </p:par>
                        <p:par>
                          <p:cTn id="52" fill="hold">
                            <p:stCondLst>
                              <p:cond delay="1000"/>
                            </p:stCondLst>
                            <p:childTnLst>
                              <p:par>
                                <p:cTn id="53" presetID="53" presetClass="exit" presetSubtype="0" fill="hold" nodeType="afterEffect">
                                  <p:stCondLst>
                                    <p:cond delay="0"/>
                                  </p:stCondLst>
                                  <p:childTnLst>
                                    <p:anim calcmode="lin" valueType="num">
                                      <p:cBhvr>
                                        <p:cTn id="54" dur="2000"/>
                                        <p:tgtEl>
                                          <p:spTgt spid="16"/>
                                        </p:tgtEl>
                                        <p:attrNameLst>
                                          <p:attrName>ppt_w</p:attrName>
                                        </p:attrNameLst>
                                      </p:cBhvr>
                                      <p:tavLst>
                                        <p:tav tm="0">
                                          <p:val>
                                            <p:strVal val="ppt_w"/>
                                          </p:val>
                                        </p:tav>
                                        <p:tav tm="100000">
                                          <p:val>
                                            <p:fltVal val="0"/>
                                          </p:val>
                                        </p:tav>
                                      </p:tavLst>
                                    </p:anim>
                                    <p:anim calcmode="lin" valueType="num">
                                      <p:cBhvr>
                                        <p:cTn id="55" dur="2000"/>
                                        <p:tgtEl>
                                          <p:spTgt spid="16"/>
                                        </p:tgtEl>
                                        <p:attrNameLst>
                                          <p:attrName>ppt_h</p:attrName>
                                        </p:attrNameLst>
                                      </p:cBhvr>
                                      <p:tavLst>
                                        <p:tav tm="0">
                                          <p:val>
                                            <p:strVal val="ppt_h"/>
                                          </p:val>
                                        </p:tav>
                                        <p:tav tm="100000">
                                          <p:val>
                                            <p:fltVal val="0"/>
                                          </p:val>
                                        </p:tav>
                                      </p:tavLst>
                                    </p:anim>
                                    <p:animEffect transition="out" filter="fade">
                                      <p:cBhvr>
                                        <p:cTn id="56" dur="2000"/>
                                        <p:tgtEl>
                                          <p:spTgt spid="16"/>
                                        </p:tgtEl>
                                      </p:cBhvr>
                                    </p:animEffect>
                                    <p:set>
                                      <p:cBhvr>
                                        <p:cTn id="57"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8" restart="whenNotActive" fill="hold" evtFilter="cancelBubble" nodeType="interactiveSeq">
                <p:stCondLst>
                  <p:cond evt="onClick" delay="0">
                    <p:tgtEl>
                      <p:spTgt spid="23"/>
                    </p:tgtEl>
                  </p:cond>
                </p:stCondLst>
                <p:endSync evt="end" delay="0">
                  <p:rtn val="all"/>
                </p:endSync>
                <p:childTnLst>
                  <p:par>
                    <p:cTn id="59" fill="hold">
                      <p:stCondLst>
                        <p:cond delay="0"/>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1000" fill="hold"/>
                                        <p:tgtEl>
                                          <p:spTgt spid="16"/>
                                        </p:tgtEl>
                                        <p:attrNameLst>
                                          <p:attrName>ppt_w</p:attrName>
                                        </p:attrNameLst>
                                      </p:cBhvr>
                                      <p:tavLst>
                                        <p:tav tm="0">
                                          <p:val>
                                            <p:fltVal val="0"/>
                                          </p:val>
                                        </p:tav>
                                        <p:tav tm="100000">
                                          <p:val>
                                            <p:strVal val="#ppt_w"/>
                                          </p:val>
                                        </p:tav>
                                      </p:tavLst>
                                    </p:anim>
                                    <p:anim calcmode="lin" valueType="num">
                                      <p:cBhvr>
                                        <p:cTn id="64" dur="1000" fill="hold"/>
                                        <p:tgtEl>
                                          <p:spTgt spid="16"/>
                                        </p:tgtEl>
                                        <p:attrNameLst>
                                          <p:attrName>ppt_h</p:attrName>
                                        </p:attrNameLst>
                                      </p:cBhvr>
                                      <p:tavLst>
                                        <p:tav tm="0">
                                          <p:val>
                                            <p:fltVal val="0"/>
                                          </p:val>
                                        </p:tav>
                                        <p:tav tm="100000">
                                          <p:val>
                                            <p:strVal val="#ppt_h"/>
                                          </p:val>
                                        </p:tav>
                                      </p:tavLst>
                                    </p:anim>
                                    <p:animEffect transition="in" filter="fade">
                                      <p:cBhvr>
                                        <p:cTn id="65" dur="1000"/>
                                        <p:tgtEl>
                                          <p:spTgt spid="16"/>
                                        </p:tgtEl>
                                      </p:cBhvr>
                                    </p:animEffect>
                                  </p:childTnLst>
                                  <p:subTnLst>
                                    <p:audio>
                                      <p:cMediaNode>
                                        <p:cTn display="0" masterRel="sameClick">
                                          <p:stCondLst>
                                            <p:cond evt="begin" delay="0">
                                              <p:tn val="61"/>
                                            </p:cond>
                                          </p:stCondLst>
                                          <p:endCondLst>
                                            <p:cond evt="onStopAudio" delay="0">
                                              <p:tgtEl>
                                                <p:sldTgt/>
                                              </p:tgtEl>
                                            </p:cond>
                                          </p:endCondLst>
                                        </p:cTn>
                                        <p:tgtEl>
                                          <p:sndTgt r:embed="rId2" name="bomb.wav"/>
                                        </p:tgtEl>
                                      </p:cMediaNode>
                                    </p:audio>
                                  </p:subTnLst>
                                </p:cTn>
                              </p:par>
                            </p:childTnLst>
                          </p:cTn>
                        </p:par>
                        <p:par>
                          <p:cTn id="66" fill="hold">
                            <p:stCondLst>
                              <p:cond delay="1000"/>
                            </p:stCondLst>
                            <p:childTnLst>
                              <p:par>
                                <p:cTn id="67" presetID="53" presetClass="exit" presetSubtype="0" fill="hold" nodeType="afterEffect">
                                  <p:stCondLst>
                                    <p:cond delay="0"/>
                                  </p:stCondLst>
                                  <p:childTnLst>
                                    <p:anim calcmode="lin" valueType="num">
                                      <p:cBhvr>
                                        <p:cTn id="68" dur="2000"/>
                                        <p:tgtEl>
                                          <p:spTgt spid="16"/>
                                        </p:tgtEl>
                                        <p:attrNameLst>
                                          <p:attrName>ppt_w</p:attrName>
                                        </p:attrNameLst>
                                      </p:cBhvr>
                                      <p:tavLst>
                                        <p:tav tm="0">
                                          <p:val>
                                            <p:strVal val="ppt_w"/>
                                          </p:val>
                                        </p:tav>
                                        <p:tav tm="100000">
                                          <p:val>
                                            <p:fltVal val="0"/>
                                          </p:val>
                                        </p:tav>
                                      </p:tavLst>
                                    </p:anim>
                                    <p:anim calcmode="lin" valueType="num">
                                      <p:cBhvr>
                                        <p:cTn id="69" dur="2000"/>
                                        <p:tgtEl>
                                          <p:spTgt spid="16"/>
                                        </p:tgtEl>
                                        <p:attrNameLst>
                                          <p:attrName>ppt_h</p:attrName>
                                        </p:attrNameLst>
                                      </p:cBhvr>
                                      <p:tavLst>
                                        <p:tav tm="0">
                                          <p:val>
                                            <p:strVal val="ppt_h"/>
                                          </p:val>
                                        </p:tav>
                                        <p:tav tm="100000">
                                          <p:val>
                                            <p:fltVal val="0"/>
                                          </p:val>
                                        </p:tav>
                                      </p:tavLst>
                                    </p:anim>
                                    <p:animEffect transition="out" filter="fade">
                                      <p:cBhvr>
                                        <p:cTn id="70" dur="2000"/>
                                        <p:tgtEl>
                                          <p:spTgt spid="16"/>
                                        </p:tgtEl>
                                      </p:cBhvr>
                                    </p:animEffect>
                                    <p:set>
                                      <p:cBhvr>
                                        <p:cTn id="71"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1000" fill="hold"/>
                                        <p:tgtEl>
                                          <p:spTgt spid="16"/>
                                        </p:tgtEl>
                                        <p:attrNameLst>
                                          <p:attrName>ppt_w</p:attrName>
                                        </p:attrNameLst>
                                      </p:cBhvr>
                                      <p:tavLst>
                                        <p:tav tm="0">
                                          <p:val>
                                            <p:fltVal val="0"/>
                                          </p:val>
                                        </p:tav>
                                        <p:tav tm="100000">
                                          <p:val>
                                            <p:strVal val="#ppt_w"/>
                                          </p:val>
                                        </p:tav>
                                      </p:tavLst>
                                    </p:anim>
                                    <p:anim calcmode="lin" valueType="num">
                                      <p:cBhvr>
                                        <p:cTn id="78" dur="1000" fill="hold"/>
                                        <p:tgtEl>
                                          <p:spTgt spid="16"/>
                                        </p:tgtEl>
                                        <p:attrNameLst>
                                          <p:attrName>ppt_h</p:attrName>
                                        </p:attrNameLst>
                                      </p:cBhvr>
                                      <p:tavLst>
                                        <p:tav tm="0">
                                          <p:val>
                                            <p:fltVal val="0"/>
                                          </p:val>
                                        </p:tav>
                                        <p:tav tm="100000">
                                          <p:val>
                                            <p:strVal val="#ppt_h"/>
                                          </p:val>
                                        </p:tav>
                                      </p:tavLst>
                                    </p:anim>
                                    <p:animEffect transition="in" filter="fade">
                                      <p:cBhvr>
                                        <p:cTn id="79" dur="1000"/>
                                        <p:tgtEl>
                                          <p:spTgt spid="16"/>
                                        </p:tgtEl>
                                      </p:cBhvr>
                                    </p:animEffect>
                                  </p:childTnLst>
                                  <p:subTnLst>
                                    <p:audio>
                                      <p:cMediaNode>
                                        <p:cTn display="0" masterRel="sameClick">
                                          <p:stCondLst>
                                            <p:cond evt="begin" delay="0">
                                              <p:tn val="75"/>
                                            </p:cond>
                                          </p:stCondLst>
                                          <p:endCondLst>
                                            <p:cond evt="onStopAudio" delay="0">
                                              <p:tgtEl>
                                                <p:sldTgt/>
                                              </p:tgtEl>
                                            </p:cond>
                                          </p:endCondLst>
                                        </p:cTn>
                                        <p:tgtEl>
                                          <p:sndTgt r:embed="rId2" name="bomb.wav"/>
                                        </p:tgtEl>
                                      </p:cMediaNode>
                                    </p:audio>
                                  </p:subTnLst>
                                </p:cTn>
                              </p:par>
                            </p:childTnLst>
                          </p:cTn>
                        </p:par>
                        <p:par>
                          <p:cTn id="80" fill="hold">
                            <p:stCondLst>
                              <p:cond delay="1000"/>
                            </p:stCondLst>
                            <p:childTnLst>
                              <p:par>
                                <p:cTn id="81" presetID="53" presetClass="exit" presetSubtype="0" fill="hold" nodeType="afterEffect">
                                  <p:stCondLst>
                                    <p:cond delay="0"/>
                                  </p:stCondLst>
                                  <p:childTnLst>
                                    <p:anim calcmode="lin" valueType="num">
                                      <p:cBhvr>
                                        <p:cTn id="82" dur="2000"/>
                                        <p:tgtEl>
                                          <p:spTgt spid="16"/>
                                        </p:tgtEl>
                                        <p:attrNameLst>
                                          <p:attrName>ppt_w</p:attrName>
                                        </p:attrNameLst>
                                      </p:cBhvr>
                                      <p:tavLst>
                                        <p:tav tm="0">
                                          <p:val>
                                            <p:strVal val="ppt_w"/>
                                          </p:val>
                                        </p:tav>
                                        <p:tav tm="100000">
                                          <p:val>
                                            <p:fltVal val="0"/>
                                          </p:val>
                                        </p:tav>
                                      </p:tavLst>
                                    </p:anim>
                                    <p:anim calcmode="lin" valueType="num">
                                      <p:cBhvr>
                                        <p:cTn id="83" dur="2000"/>
                                        <p:tgtEl>
                                          <p:spTgt spid="16"/>
                                        </p:tgtEl>
                                        <p:attrNameLst>
                                          <p:attrName>ppt_h</p:attrName>
                                        </p:attrNameLst>
                                      </p:cBhvr>
                                      <p:tavLst>
                                        <p:tav tm="0">
                                          <p:val>
                                            <p:strVal val="ppt_h"/>
                                          </p:val>
                                        </p:tav>
                                        <p:tav tm="100000">
                                          <p:val>
                                            <p:fltVal val="0"/>
                                          </p:val>
                                        </p:tav>
                                      </p:tavLst>
                                    </p:anim>
                                    <p:animEffect transition="out" filter="fade">
                                      <p:cBhvr>
                                        <p:cTn id="84" dur="2000"/>
                                        <p:tgtEl>
                                          <p:spTgt spid="16"/>
                                        </p:tgtEl>
                                      </p:cBhvr>
                                    </p:animEffect>
                                    <p:set>
                                      <p:cBhvr>
                                        <p:cTn id="85"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6" restart="whenNotActive" fill="hold" evtFilter="cancelBubble" nodeType="interactiveSeq">
                <p:stCondLst>
                  <p:cond evt="onClick" delay="0">
                    <p:tgtEl>
                      <p:spTgt spid="15"/>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1000" fill="hold"/>
                                        <p:tgtEl>
                                          <p:spTgt spid="17"/>
                                        </p:tgtEl>
                                        <p:attrNameLst>
                                          <p:attrName>ppt_w</p:attrName>
                                        </p:attrNameLst>
                                      </p:cBhvr>
                                      <p:tavLst>
                                        <p:tav tm="0">
                                          <p:val>
                                            <p:fltVal val="0"/>
                                          </p:val>
                                        </p:tav>
                                        <p:tav tm="100000">
                                          <p:val>
                                            <p:strVal val="#ppt_w"/>
                                          </p:val>
                                        </p:tav>
                                      </p:tavLst>
                                    </p:anim>
                                    <p:anim calcmode="lin" valueType="num">
                                      <p:cBhvr>
                                        <p:cTn id="92" dur="1000" fill="hold"/>
                                        <p:tgtEl>
                                          <p:spTgt spid="17"/>
                                        </p:tgtEl>
                                        <p:attrNameLst>
                                          <p:attrName>ppt_h</p:attrName>
                                        </p:attrNameLst>
                                      </p:cBhvr>
                                      <p:tavLst>
                                        <p:tav tm="0">
                                          <p:val>
                                            <p:fltVal val="0"/>
                                          </p:val>
                                        </p:tav>
                                        <p:tav tm="100000">
                                          <p:val>
                                            <p:strVal val="#ppt_h"/>
                                          </p:val>
                                        </p:tav>
                                      </p:tavLst>
                                    </p:anim>
                                    <p:animEffect transition="in" filter="fade">
                                      <p:cBhvr>
                                        <p:cTn id="93" dur="1000"/>
                                        <p:tgtEl>
                                          <p:spTgt spid="17"/>
                                        </p:tgtEl>
                                      </p:cBhvr>
                                    </p:animEffect>
                                  </p:childTnLst>
                                  <p:subTnLst>
                                    <p:audio>
                                      <p:cMediaNode>
                                        <p:cTn display="0" masterRel="sameClick">
                                          <p:stCondLst>
                                            <p:cond evt="begin" delay="0">
                                              <p:tn val="89"/>
                                            </p:cond>
                                          </p:stCondLst>
                                          <p:endCondLst>
                                            <p:cond evt="onStopAudio" delay="0">
                                              <p:tgtEl>
                                                <p:sldTgt/>
                                              </p:tgtEl>
                                            </p:cond>
                                          </p:endCondLst>
                                        </p:cTn>
                                        <p:tgtEl>
                                          <p:sndTgt r:embed="rId3" name="applause.wav"/>
                                        </p:tgtEl>
                                      </p:cMediaNode>
                                    </p:audio>
                                  </p:subTnLst>
                                </p:cTn>
                              </p:par>
                            </p:childTnLst>
                          </p:cTn>
                        </p:par>
                        <p:par>
                          <p:cTn id="94" fill="hold">
                            <p:stCondLst>
                              <p:cond delay="1000"/>
                            </p:stCondLst>
                            <p:childTnLst>
                              <p:par>
                                <p:cTn id="95" presetID="53" presetClass="exit" presetSubtype="0" fill="hold" nodeType="afterEffect">
                                  <p:stCondLst>
                                    <p:cond delay="0"/>
                                  </p:stCondLst>
                                  <p:childTnLst>
                                    <p:anim calcmode="lin" valueType="num">
                                      <p:cBhvr>
                                        <p:cTn id="96" dur="2000"/>
                                        <p:tgtEl>
                                          <p:spTgt spid="17"/>
                                        </p:tgtEl>
                                        <p:attrNameLst>
                                          <p:attrName>ppt_w</p:attrName>
                                        </p:attrNameLst>
                                      </p:cBhvr>
                                      <p:tavLst>
                                        <p:tav tm="0">
                                          <p:val>
                                            <p:strVal val="ppt_w"/>
                                          </p:val>
                                        </p:tav>
                                        <p:tav tm="100000">
                                          <p:val>
                                            <p:fltVal val="0"/>
                                          </p:val>
                                        </p:tav>
                                      </p:tavLst>
                                    </p:anim>
                                    <p:anim calcmode="lin" valueType="num">
                                      <p:cBhvr>
                                        <p:cTn id="97" dur="2000"/>
                                        <p:tgtEl>
                                          <p:spTgt spid="17"/>
                                        </p:tgtEl>
                                        <p:attrNameLst>
                                          <p:attrName>ppt_h</p:attrName>
                                        </p:attrNameLst>
                                      </p:cBhvr>
                                      <p:tavLst>
                                        <p:tav tm="0">
                                          <p:val>
                                            <p:strVal val="ppt_h"/>
                                          </p:val>
                                        </p:tav>
                                        <p:tav tm="100000">
                                          <p:val>
                                            <p:fltVal val="0"/>
                                          </p:val>
                                        </p:tav>
                                      </p:tavLst>
                                    </p:anim>
                                    <p:animEffect transition="out" filter="fade">
                                      <p:cBhvr>
                                        <p:cTn id="98" dur="2000"/>
                                        <p:tgtEl>
                                          <p:spTgt spid="17"/>
                                        </p:tgtEl>
                                      </p:cBhvr>
                                    </p:animEffect>
                                    <p:set>
                                      <p:cBhvr>
                                        <p:cTn id="99"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00" restart="whenNotActive" fill="hold" evtFilter="cancelBubble" nodeType="interactiveSeq">
                <p:stCondLst>
                  <p:cond evt="onClick" delay="0">
                    <p:tgtEl>
                      <p:spTgt spid="25"/>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17"/>
                                        </p:tgtEl>
                                        <p:attrNameLst>
                                          <p:attrName>style.visibility</p:attrName>
                                        </p:attrNameLst>
                                      </p:cBhvr>
                                      <p:to>
                                        <p:strVal val="visible"/>
                                      </p:to>
                                    </p:set>
                                    <p:anim calcmode="lin" valueType="num">
                                      <p:cBhvr>
                                        <p:cTn id="105" dur="1000" fill="hold"/>
                                        <p:tgtEl>
                                          <p:spTgt spid="17"/>
                                        </p:tgtEl>
                                        <p:attrNameLst>
                                          <p:attrName>ppt_w</p:attrName>
                                        </p:attrNameLst>
                                      </p:cBhvr>
                                      <p:tavLst>
                                        <p:tav tm="0">
                                          <p:val>
                                            <p:fltVal val="0"/>
                                          </p:val>
                                        </p:tav>
                                        <p:tav tm="100000">
                                          <p:val>
                                            <p:strVal val="#ppt_w"/>
                                          </p:val>
                                        </p:tav>
                                      </p:tavLst>
                                    </p:anim>
                                    <p:anim calcmode="lin" valueType="num">
                                      <p:cBhvr>
                                        <p:cTn id="106" dur="1000" fill="hold"/>
                                        <p:tgtEl>
                                          <p:spTgt spid="17"/>
                                        </p:tgtEl>
                                        <p:attrNameLst>
                                          <p:attrName>ppt_h</p:attrName>
                                        </p:attrNameLst>
                                      </p:cBhvr>
                                      <p:tavLst>
                                        <p:tav tm="0">
                                          <p:val>
                                            <p:fltVal val="0"/>
                                          </p:val>
                                        </p:tav>
                                        <p:tav tm="100000">
                                          <p:val>
                                            <p:strVal val="#ppt_h"/>
                                          </p:val>
                                        </p:tav>
                                      </p:tavLst>
                                    </p:anim>
                                    <p:animEffect transition="in" filter="fade">
                                      <p:cBhvr>
                                        <p:cTn id="107" dur="100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3" name="applause.wav"/>
                                        </p:tgtEl>
                                      </p:cMediaNode>
                                    </p:audio>
                                  </p:subTnLst>
                                </p:cTn>
                              </p:par>
                            </p:childTnLst>
                          </p:cTn>
                        </p:par>
                        <p:par>
                          <p:cTn id="108" fill="hold">
                            <p:stCondLst>
                              <p:cond delay="1000"/>
                            </p:stCondLst>
                            <p:childTnLst>
                              <p:par>
                                <p:cTn id="109" presetID="53" presetClass="exit" presetSubtype="0" fill="hold" nodeType="afterEffect">
                                  <p:stCondLst>
                                    <p:cond delay="0"/>
                                  </p:stCondLst>
                                  <p:childTnLst>
                                    <p:anim calcmode="lin" valueType="num">
                                      <p:cBhvr>
                                        <p:cTn id="110" dur="2000"/>
                                        <p:tgtEl>
                                          <p:spTgt spid="17"/>
                                        </p:tgtEl>
                                        <p:attrNameLst>
                                          <p:attrName>ppt_w</p:attrName>
                                        </p:attrNameLst>
                                      </p:cBhvr>
                                      <p:tavLst>
                                        <p:tav tm="0">
                                          <p:val>
                                            <p:strVal val="ppt_w"/>
                                          </p:val>
                                        </p:tav>
                                        <p:tav tm="100000">
                                          <p:val>
                                            <p:fltVal val="0"/>
                                          </p:val>
                                        </p:tav>
                                      </p:tavLst>
                                    </p:anim>
                                    <p:anim calcmode="lin" valueType="num">
                                      <p:cBhvr>
                                        <p:cTn id="111" dur="2000"/>
                                        <p:tgtEl>
                                          <p:spTgt spid="17"/>
                                        </p:tgtEl>
                                        <p:attrNameLst>
                                          <p:attrName>ppt_h</p:attrName>
                                        </p:attrNameLst>
                                      </p:cBhvr>
                                      <p:tavLst>
                                        <p:tav tm="0">
                                          <p:val>
                                            <p:strVal val="ppt_h"/>
                                          </p:val>
                                        </p:tav>
                                        <p:tav tm="100000">
                                          <p:val>
                                            <p:fltVal val="0"/>
                                          </p:val>
                                        </p:tav>
                                      </p:tavLst>
                                    </p:anim>
                                    <p:animEffect transition="out" filter="fade">
                                      <p:cBhvr>
                                        <p:cTn id="112" dur="2000"/>
                                        <p:tgtEl>
                                          <p:spTgt spid="17"/>
                                        </p:tgtEl>
                                      </p:cBhvr>
                                    </p:animEffect>
                                    <p:set>
                                      <p:cBhvr>
                                        <p:cTn id="113"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990600" y="4267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i</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ও</a:t>
            </a:r>
            <a:r>
              <a:rPr lang="en-US" sz="2400" dirty="0" smtClean="0">
                <a:latin typeface="NikoshBAN" pitchFamily="2" charset="0"/>
                <a:cs typeface="NikoshBAN" pitchFamily="2" charset="0"/>
              </a:rPr>
              <a:t> ii</a:t>
            </a:r>
          </a:p>
        </p:txBody>
      </p:sp>
      <p:sp>
        <p:nvSpPr>
          <p:cNvPr id="2" name="TextBox 1"/>
          <p:cNvSpPr txBox="1"/>
          <p:nvPr/>
        </p:nvSpPr>
        <p:spPr>
          <a:xfrm>
            <a:off x="3048000" y="275511"/>
            <a:ext cx="30480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মূল্যায়ন  </a:t>
            </a:r>
            <a:endParaRPr lang="en-US" sz="3600" dirty="0">
              <a:latin typeface="NikoshBAN" pitchFamily="2" charset="0"/>
              <a:cs typeface="NikoshBAN" pitchFamily="2" charset="0"/>
            </a:endParaRPr>
          </a:p>
        </p:txBody>
      </p:sp>
      <p:sp>
        <p:nvSpPr>
          <p:cNvPr id="10" name="TextBox 9"/>
          <p:cNvSpPr txBox="1"/>
          <p:nvPr/>
        </p:nvSpPr>
        <p:spPr>
          <a:xfrm>
            <a:off x="990600" y="11430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৩। পুকুরে মিশ্র মাছ চাষের উপযোগী নয় কোনটি?</a:t>
            </a:r>
          </a:p>
        </p:txBody>
      </p:sp>
      <p:sp>
        <p:nvSpPr>
          <p:cNvPr id="11" name="Rectangle 10"/>
          <p:cNvSpPr/>
          <p:nvPr/>
        </p:nvSpPr>
        <p:spPr>
          <a:xfrm>
            <a:off x="990599" y="1752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রুই</a:t>
            </a:r>
            <a:endParaRPr lang="en-US" sz="2400" dirty="0">
              <a:latin typeface="NikoshBAN" pitchFamily="2" charset="0"/>
              <a:cs typeface="NikoshBAN" pitchFamily="2" charset="0"/>
            </a:endParaRPr>
          </a:p>
        </p:txBody>
      </p:sp>
      <p:sp>
        <p:nvSpPr>
          <p:cNvPr id="13" name="Rectangle 12"/>
          <p:cNvSpPr/>
          <p:nvPr/>
        </p:nvSpPr>
        <p:spPr>
          <a:xfrm>
            <a:off x="990599" y="22860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মৃগেল</a:t>
            </a:r>
            <a:endParaRPr lang="en-US" sz="2400" dirty="0">
              <a:latin typeface="NikoshBAN" pitchFamily="2" charset="0"/>
              <a:cs typeface="NikoshBAN" pitchFamily="2" charset="0"/>
            </a:endParaRPr>
          </a:p>
        </p:txBody>
      </p:sp>
      <p:sp>
        <p:nvSpPr>
          <p:cNvPr id="14" name="Rectangle 13"/>
          <p:cNvSpPr/>
          <p:nvPr/>
        </p:nvSpPr>
        <p:spPr>
          <a:xfrm>
            <a:off x="4733925" y="22860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মাগুর</a:t>
            </a:r>
            <a:endParaRPr lang="en-US" sz="2400" dirty="0">
              <a:latin typeface="NikoshBAN" pitchFamily="2" charset="0"/>
              <a:cs typeface="NikoshBAN" pitchFamily="2" charset="0"/>
            </a:endParaRPr>
          </a:p>
        </p:txBody>
      </p:sp>
      <p:sp>
        <p:nvSpPr>
          <p:cNvPr id="15" name="Rectangle 14"/>
          <p:cNvSpPr/>
          <p:nvPr/>
        </p:nvSpPr>
        <p:spPr>
          <a:xfrm>
            <a:off x="4733925" y="1752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কাতলা</a:t>
            </a:r>
            <a:endParaRPr lang="en-US" sz="2400" dirty="0">
              <a:latin typeface="NikoshBAN" pitchFamily="2" charset="0"/>
              <a:cs typeface="NikoshBAN" pitchFamily="2" charset="0"/>
            </a:endParaRPr>
          </a:p>
        </p:txBody>
      </p:sp>
      <p:sp>
        <p:nvSpPr>
          <p:cNvPr id="21" name="TextBox 20"/>
          <p:cNvSpPr txBox="1"/>
          <p:nvPr/>
        </p:nvSpPr>
        <p:spPr>
          <a:xfrm>
            <a:off x="990601" y="28194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৪। মিশ্র মাছ চাষের সুবিধা হলো- </a:t>
            </a:r>
            <a:endParaRPr lang="en-US" sz="2400" dirty="0">
              <a:latin typeface="NikoshBAN" pitchFamily="2" charset="0"/>
              <a:cs typeface="NikoshBAN" pitchFamily="2" charset="0"/>
            </a:endParaRPr>
          </a:p>
        </p:txBody>
      </p:sp>
      <p:sp>
        <p:nvSpPr>
          <p:cNvPr id="22" name="Rectangle 21"/>
          <p:cNvSpPr/>
          <p:nvPr/>
        </p:nvSpPr>
        <p:spPr>
          <a:xfrm>
            <a:off x="990600" y="4800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a:t>
            </a:r>
            <a:r>
              <a:rPr lang="en-US" sz="2400" dirty="0" smtClean="0">
                <a:latin typeface="NikoshBAN" pitchFamily="2" charset="0"/>
                <a:cs typeface="NikoshBAN" pitchFamily="2" charset="0"/>
              </a:rPr>
              <a:t>ii </a:t>
            </a:r>
            <a:r>
              <a:rPr lang="bn-BD" sz="2400" dirty="0" smtClean="0">
                <a:latin typeface="NikoshBAN" pitchFamily="2" charset="0"/>
                <a:cs typeface="NikoshBAN" pitchFamily="2" charset="0"/>
              </a:rPr>
              <a:t>ও </a:t>
            </a:r>
            <a:r>
              <a:rPr lang="en-US" sz="2400" dirty="0" smtClean="0">
                <a:latin typeface="NikoshBAN" pitchFamily="2" charset="0"/>
                <a:cs typeface="NikoshBAN" pitchFamily="2" charset="0"/>
              </a:rPr>
              <a:t>iii</a:t>
            </a:r>
          </a:p>
        </p:txBody>
      </p:sp>
      <p:sp>
        <p:nvSpPr>
          <p:cNvPr id="24" name="Rectangle 23"/>
          <p:cNvSpPr/>
          <p:nvPr/>
        </p:nvSpPr>
        <p:spPr>
          <a:xfrm>
            <a:off x="4733926" y="4800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i</a:t>
            </a:r>
            <a:r>
              <a:rPr lang="bn-BD" sz="2400" dirty="0" smtClean="0">
                <a:latin typeface="NikoshBAN" pitchFamily="2" charset="0"/>
                <a:cs typeface="NikoshBAN" pitchFamily="2" charset="0"/>
              </a:rPr>
              <a:t>, </a:t>
            </a:r>
            <a:r>
              <a:rPr lang="en-US" sz="2400" dirty="0" err="1" smtClean="0">
                <a:latin typeface="NikoshBAN" pitchFamily="2" charset="0"/>
                <a:cs typeface="NikoshBAN" pitchFamily="2" charset="0"/>
              </a:rPr>
              <a:t>i</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i</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ও </a:t>
            </a:r>
            <a:r>
              <a:rPr lang="en-US" sz="2400" dirty="0" smtClean="0">
                <a:latin typeface="NikoshBAN" pitchFamily="2" charset="0"/>
                <a:cs typeface="NikoshBAN" pitchFamily="2" charset="0"/>
              </a:rPr>
              <a:t>iii</a:t>
            </a:r>
            <a:r>
              <a:rPr lang="bn-BD"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25" name="Rectangle 24"/>
          <p:cNvSpPr/>
          <p:nvPr/>
        </p:nvSpPr>
        <p:spPr>
          <a:xfrm>
            <a:off x="4733926" y="4267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a:t>
            </a:r>
            <a:r>
              <a:rPr lang="en-US" sz="2400" dirty="0" err="1" smtClean="0">
                <a:latin typeface="NikoshBAN" pitchFamily="2" charset="0"/>
                <a:cs typeface="NikoshBAN" pitchFamily="2" charset="0"/>
              </a:rPr>
              <a:t>i</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ও </a:t>
            </a:r>
            <a:r>
              <a:rPr lang="en-US" sz="2400" dirty="0" smtClean="0">
                <a:latin typeface="NikoshBAN" pitchFamily="2" charset="0"/>
                <a:cs typeface="NikoshBAN" pitchFamily="2" charset="0"/>
              </a:rPr>
              <a:t>iii</a:t>
            </a:r>
            <a:endParaRPr lang="en-US" sz="2400" dirty="0">
              <a:latin typeface="NikoshBAN" pitchFamily="2" charset="0"/>
              <a:cs typeface="NikoshBAN" pitchFamily="2" charset="0"/>
            </a:endParaRPr>
          </a:p>
        </p:txBody>
      </p:sp>
      <p:pic>
        <p:nvPicPr>
          <p:cNvPr id="26" name="Picture 25" descr="548+4515.png"/>
          <p:cNvPicPr>
            <a:picLocks noChangeAspect="1"/>
          </p:cNvPicPr>
          <p:nvPr/>
        </p:nvPicPr>
        <p:blipFill>
          <a:blip r:embed="rId4"/>
          <a:srcRect t="4401" r="1333" b="6893"/>
          <a:stretch>
            <a:fillRect/>
          </a:stretch>
        </p:blipFill>
        <p:spPr>
          <a:xfrm>
            <a:off x="2362200" y="5334000"/>
            <a:ext cx="4419600" cy="1219200"/>
          </a:xfrm>
          <a:prstGeom prst="roundRect">
            <a:avLst/>
          </a:prstGeom>
        </p:spPr>
      </p:pic>
      <p:pic>
        <p:nvPicPr>
          <p:cNvPr id="27" name="Picture 26" descr="15151511.png"/>
          <p:cNvPicPr>
            <a:picLocks noChangeAspect="1"/>
          </p:cNvPicPr>
          <p:nvPr/>
        </p:nvPicPr>
        <p:blipFill>
          <a:blip r:embed="rId5"/>
          <a:stretch>
            <a:fillRect/>
          </a:stretch>
        </p:blipFill>
        <p:spPr>
          <a:xfrm>
            <a:off x="2209800" y="5327827"/>
            <a:ext cx="4572000" cy="1225373"/>
          </a:xfrm>
          <a:prstGeom prst="rect">
            <a:avLst/>
          </a:prstGeom>
        </p:spPr>
      </p:pic>
      <p:sp>
        <p:nvSpPr>
          <p:cNvPr id="16" name="TextBox 15"/>
          <p:cNvSpPr txBox="1"/>
          <p:nvPr/>
        </p:nvSpPr>
        <p:spPr>
          <a:xfrm>
            <a:off x="990600" y="3429000"/>
            <a:ext cx="2286000"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dirty="0" err="1" smtClean="0">
                <a:latin typeface="NikoshBAN" pitchFamily="2" charset="0"/>
                <a:cs typeface="NikoshBAN" pitchFamily="2" charset="0"/>
              </a:rPr>
              <a:t>i</a:t>
            </a:r>
            <a:r>
              <a:rPr lang="en-US" sz="2000" dirty="0" smtClean="0">
                <a:latin typeface="NikoshBAN" pitchFamily="2" charset="0"/>
                <a:cs typeface="NikoshBAN" pitchFamily="2" charset="0"/>
              </a:rPr>
              <a:t>)</a:t>
            </a:r>
            <a:r>
              <a:rPr lang="bn-BD" sz="2000" dirty="0" smtClean="0">
                <a:latin typeface="NikoshBAN" pitchFamily="2" charset="0"/>
                <a:cs typeface="NikoshBAN" pitchFamily="2" charset="0"/>
              </a:rPr>
              <a:t> এরা রাক্ষুসে স্বভাবের </a:t>
            </a:r>
            <a:endParaRPr lang="en-US" sz="2000" dirty="0">
              <a:latin typeface="NikoshBAN" pitchFamily="2" charset="0"/>
              <a:cs typeface="NikoshBAN" pitchFamily="2" charset="0"/>
            </a:endParaRPr>
          </a:p>
        </p:txBody>
      </p:sp>
      <p:sp>
        <p:nvSpPr>
          <p:cNvPr id="17" name="TextBox 16"/>
          <p:cNvSpPr txBox="1"/>
          <p:nvPr/>
        </p:nvSpPr>
        <p:spPr>
          <a:xfrm>
            <a:off x="3429000" y="3429000"/>
            <a:ext cx="2286000"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000" dirty="0" smtClean="0">
                <a:latin typeface="NikoshBAN" pitchFamily="2" charset="0"/>
                <a:cs typeface="NikoshBAN" pitchFamily="2" charset="0"/>
              </a:rPr>
              <a:t> </a:t>
            </a:r>
            <a:r>
              <a:rPr lang="en-US" sz="2000" dirty="0" smtClean="0">
                <a:latin typeface="NikoshBAN" pitchFamily="2" charset="0"/>
                <a:cs typeface="NikoshBAN" pitchFamily="2" charset="0"/>
              </a:rPr>
              <a:t>ii)</a:t>
            </a:r>
            <a:r>
              <a:rPr lang="bn-BD" sz="2000" dirty="0" smtClean="0">
                <a:latin typeface="NikoshBAN" pitchFamily="2" charset="0"/>
                <a:cs typeface="NikoshBAN" pitchFamily="2" charset="0"/>
              </a:rPr>
              <a:t> দ্রুত বর্ধনশীল</a:t>
            </a:r>
            <a:endParaRPr lang="en-US" sz="2000" dirty="0">
              <a:latin typeface="NikoshBAN" pitchFamily="2" charset="0"/>
              <a:cs typeface="NikoshBAN" pitchFamily="2" charset="0"/>
            </a:endParaRPr>
          </a:p>
        </p:txBody>
      </p:sp>
      <p:sp>
        <p:nvSpPr>
          <p:cNvPr id="18" name="TextBox 17"/>
          <p:cNvSpPr txBox="1"/>
          <p:nvPr/>
        </p:nvSpPr>
        <p:spPr>
          <a:xfrm>
            <a:off x="5867400" y="3429000"/>
            <a:ext cx="2286000"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000" dirty="0" smtClean="0">
                <a:latin typeface="NikoshBAN" pitchFamily="2" charset="0"/>
                <a:cs typeface="NikoshBAN" pitchFamily="2" charset="0"/>
              </a:rPr>
              <a:t> </a:t>
            </a:r>
            <a:r>
              <a:rPr lang="en-US" sz="2000" dirty="0" smtClean="0">
                <a:latin typeface="NikoshBAN" pitchFamily="2" charset="0"/>
                <a:cs typeface="NikoshBAN" pitchFamily="2" charset="0"/>
              </a:rPr>
              <a:t>iii)</a:t>
            </a:r>
            <a:r>
              <a:rPr lang="bn-BD" sz="2000" dirty="0" smtClean="0">
                <a:latin typeface="NikoshBAN" pitchFamily="2" charset="0"/>
                <a:cs typeface="NikoshBAN" pitchFamily="2" charset="0"/>
              </a:rPr>
              <a:t> খেতে সুস্বাদু</a:t>
            </a:r>
            <a:endParaRPr lang="en-US" sz="2000" dirty="0">
              <a:latin typeface="NikoshBAN" pitchFamily="2" charset="0"/>
              <a:cs typeface="NikoshBAN" pitchFamily="2" charset="0"/>
            </a:endParaRPr>
          </a:p>
        </p:txBody>
      </p:sp>
      <p:sp>
        <p:nvSpPr>
          <p:cNvPr id="20" name="Slide Number Placeholder 19"/>
          <p:cNvSpPr>
            <a:spLocks noGrp="1"/>
          </p:cNvSpPr>
          <p:nvPr>
            <p:ph type="sldNum" sz="quarter" idx="12"/>
          </p:nvPr>
        </p:nvSpPr>
        <p:spPr/>
        <p:txBody>
          <a:bodyPr/>
          <a:lstStyle/>
          <a:p>
            <a:fld id="{12CF4F74-C24C-4DBC-A93A-AB35CB314D07}" type="slidenum">
              <a:rPr lang="en-US" smtClean="0"/>
              <a:pPr/>
              <a:t>24</a:t>
            </a:fld>
            <a:endParaRPr lang="en-US"/>
          </a:p>
        </p:txBody>
      </p:sp>
      <p:sp>
        <p:nvSpPr>
          <p:cNvPr id="19" name="Rectangle 18"/>
          <p:cNvSpPr/>
          <p:nvPr/>
        </p:nvSpPr>
        <p:spPr>
          <a:xfrm>
            <a:off x="990601" y="3886200"/>
            <a:ext cx="1752600" cy="304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bn-BD" dirty="0" smtClean="0">
                <a:latin typeface="NikoshBAN" pitchFamily="2" charset="0"/>
                <a:cs typeface="NikoshBAN" pitchFamily="2" charset="0"/>
              </a:rPr>
              <a:t>নিচের কোনটি সঠিক? </a:t>
            </a:r>
            <a:endParaRPr lang="en-US" dirty="0">
              <a:latin typeface="NikoshBAN" pitchFamily="2" charset="0"/>
              <a:cs typeface="NikoshBAN" pitchFamily="2" charset="0"/>
            </a:endParaRPr>
          </a:p>
        </p:txBody>
      </p:sp>
      <p:sp>
        <p:nvSpPr>
          <p:cNvPr id="28" name="Footer Placeholder 27"/>
          <p:cNvSpPr>
            <a:spLocks noGrp="1"/>
          </p:cNvSpPr>
          <p:nvPr>
            <p:ph type="ftr" sz="quarter" idx="11"/>
          </p:nvPr>
        </p:nvSpPr>
        <p:spPr/>
        <p:txBody>
          <a:bodyPr/>
          <a:lstStyle/>
          <a:p>
            <a:r>
              <a:rPr lang="en-US" smtClean="0"/>
              <a:t>Apurba Kumar Das</a:t>
            </a:r>
            <a:endParaRPr lang="en-US"/>
          </a:p>
        </p:txBody>
      </p:sp>
    </p:spTree>
    <p:extLst>
      <p:ext uri="{BB962C8B-B14F-4D97-AF65-F5344CB8AC3E}">
        <p14:creationId xmlns:p14="http://schemas.microsoft.com/office/powerpoint/2010/main" val="421702692"/>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Effect transition="in" filter="fade">
                                      <p:cBhvr>
                                        <p:cTn id="9" dur="1000"/>
                                        <p:tgtEl>
                                          <p:spTgt spid="26"/>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par>
                          <p:cTn id="10" fill="hold">
                            <p:stCondLst>
                              <p:cond delay="1000"/>
                            </p:stCondLst>
                            <p:childTnLst>
                              <p:par>
                                <p:cTn id="11" presetID="53" presetClass="exit" presetSubtype="0" fill="hold" nodeType="afterEffect">
                                  <p:stCondLst>
                                    <p:cond delay="0"/>
                                  </p:stCondLst>
                                  <p:childTnLst>
                                    <p:anim calcmode="lin" valueType="num">
                                      <p:cBhvr>
                                        <p:cTn id="12" dur="2000"/>
                                        <p:tgtEl>
                                          <p:spTgt spid="26"/>
                                        </p:tgtEl>
                                        <p:attrNameLst>
                                          <p:attrName>ppt_w</p:attrName>
                                        </p:attrNameLst>
                                      </p:cBhvr>
                                      <p:tavLst>
                                        <p:tav tm="0">
                                          <p:val>
                                            <p:strVal val="ppt_w"/>
                                          </p:val>
                                        </p:tav>
                                        <p:tav tm="100000">
                                          <p:val>
                                            <p:fltVal val="0"/>
                                          </p:val>
                                        </p:tav>
                                      </p:tavLst>
                                    </p:anim>
                                    <p:anim calcmode="lin" valueType="num">
                                      <p:cBhvr>
                                        <p:cTn id="13" dur="2000"/>
                                        <p:tgtEl>
                                          <p:spTgt spid="26"/>
                                        </p:tgtEl>
                                        <p:attrNameLst>
                                          <p:attrName>ppt_h</p:attrName>
                                        </p:attrNameLst>
                                      </p:cBhvr>
                                      <p:tavLst>
                                        <p:tav tm="0">
                                          <p:val>
                                            <p:strVal val="ppt_h"/>
                                          </p:val>
                                        </p:tav>
                                        <p:tav tm="100000">
                                          <p:val>
                                            <p:fltVal val="0"/>
                                          </p:val>
                                        </p:tav>
                                      </p:tavLst>
                                    </p:anim>
                                    <p:animEffect transition="out" filter="fade">
                                      <p:cBhvr>
                                        <p:cTn id="14" dur="2000"/>
                                        <p:tgtEl>
                                          <p:spTgt spid="26"/>
                                        </p:tgtEl>
                                      </p:cBhvr>
                                    </p:animEffect>
                                    <p:set>
                                      <p:cBhvr>
                                        <p:cTn id="15"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1000" fill="hold"/>
                                        <p:tgtEl>
                                          <p:spTgt spid="26"/>
                                        </p:tgtEl>
                                        <p:attrNameLst>
                                          <p:attrName>ppt_w</p:attrName>
                                        </p:attrNameLst>
                                      </p:cBhvr>
                                      <p:tavLst>
                                        <p:tav tm="0">
                                          <p:val>
                                            <p:fltVal val="0"/>
                                          </p:val>
                                        </p:tav>
                                        <p:tav tm="100000">
                                          <p:val>
                                            <p:strVal val="#ppt_w"/>
                                          </p:val>
                                        </p:tav>
                                      </p:tavLst>
                                    </p:anim>
                                    <p:anim calcmode="lin" valueType="num">
                                      <p:cBhvr>
                                        <p:cTn id="22" dur="1000" fill="hold"/>
                                        <p:tgtEl>
                                          <p:spTgt spid="26"/>
                                        </p:tgtEl>
                                        <p:attrNameLst>
                                          <p:attrName>ppt_h</p:attrName>
                                        </p:attrNameLst>
                                      </p:cBhvr>
                                      <p:tavLst>
                                        <p:tav tm="0">
                                          <p:val>
                                            <p:fltVal val="0"/>
                                          </p:val>
                                        </p:tav>
                                        <p:tav tm="100000">
                                          <p:val>
                                            <p:strVal val="#ppt_h"/>
                                          </p:val>
                                        </p:tav>
                                      </p:tavLst>
                                    </p:anim>
                                    <p:animEffect transition="in" filter="fade">
                                      <p:cBhvr>
                                        <p:cTn id="23" dur="1000"/>
                                        <p:tgtEl>
                                          <p:spTgt spid="26"/>
                                        </p:tgtEl>
                                      </p:cBhvr>
                                    </p:animEffect>
                                  </p:childTnLst>
                                  <p:subTnLst>
                                    <p:audio>
                                      <p:cMediaNode>
                                        <p:cTn display="0" masterRel="sameClick">
                                          <p:stCondLst>
                                            <p:cond evt="begin" delay="0">
                                              <p:tn val="19"/>
                                            </p:cond>
                                          </p:stCondLst>
                                          <p:endCondLst>
                                            <p:cond evt="onStopAudio" delay="0">
                                              <p:tgtEl>
                                                <p:sldTgt/>
                                              </p:tgtEl>
                                            </p:cond>
                                          </p:endCondLst>
                                        </p:cTn>
                                        <p:tgtEl>
                                          <p:sndTgt r:embed="rId2" name="bomb.wav"/>
                                        </p:tgtEl>
                                      </p:cMediaNode>
                                    </p:audio>
                                  </p:subTnLst>
                                </p:cTn>
                              </p:par>
                            </p:childTnLst>
                          </p:cTn>
                        </p:par>
                        <p:par>
                          <p:cTn id="24" fill="hold">
                            <p:stCondLst>
                              <p:cond delay="1000"/>
                            </p:stCondLst>
                            <p:childTnLst>
                              <p:par>
                                <p:cTn id="25" presetID="53" presetClass="exit" presetSubtype="0" fill="hold" nodeType="afterEffect">
                                  <p:stCondLst>
                                    <p:cond delay="0"/>
                                  </p:stCondLst>
                                  <p:childTnLst>
                                    <p:anim calcmode="lin" valueType="num">
                                      <p:cBhvr>
                                        <p:cTn id="26" dur="2000"/>
                                        <p:tgtEl>
                                          <p:spTgt spid="26"/>
                                        </p:tgtEl>
                                        <p:attrNameLst>
                                          <p:attrName>ppt_w</p:attrName>
                                        </p:attrNameLst>
                                      </p:cBhvr>
                                      <p:tavLst>
                                        <p:tav tm="0">
                                          <p:val>
                                            <p:strVal val="ppt_w"/>
                                          </p:val>
                                        </p:tav>
                                        <p:tav tm="100000">
                                          <p:val>
                                            <p:fltVal val="0"/>
                                          </p:val>
                                        </p:tav>
                                      </p:tavLst>
                                    </p:anim>
                                    <p:anim calcmode="lin" valueType="num">
                                      <p:cBhvr>
                                        <p:cTn id="27" dur="2000"/>
                                        <p:tgtEl>
                                          <p:spTgt spid="26"/>
                                        </p:tgtEl>
                                        <p:attrNameLst>
                                          <p:attrName>ppt_h</p:attrName>
                                        </p:attrNameLst>
                                      </p:cBhvr>
                                      <p:tavLst>
                                        <p:tav tm="0">
                                          <p:val>
                                            <p:strVal val="ppt_h"/>
                                          </p:val>
                                        </p:tav>
                                        <p:tav tm="100000">
                                          <p:val>
                                            <p:fltVal val="0"/>
                                          </p:val>
                                        </p:tav>
                                      </p:tavLst>
                                    </p:anim>
                                    <p:animEffect transition="out" filter="fade">
                                      <p:cBhvr>
                                        <p:cTn id="28" dur="2000"/>
                                        <p:tgtEl>
                                          <p:spTgt spid="26"/>
                                        </p:tgtEl>
                                      </p:cBhvr>
                                    </p:animEffect>
                                    <p:set>
                                      <p:cBhvr>
                                        <p:cTn id="29"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2000" fill="hold"/>
                                        <p:tgtEl>
                                          <p:spTgt spid="26"/>
                                        </p:tgtEl>
                                        <p:attrNameLst>
                                          <p:attrName>ppt_w</p:attrName>
                                        </p:attrNameLst>
                                      </p:cBhvr>
                                      <p:tavLst>
                                        <p:tav tm="0">
                                          <p:val>
                                            <p:fltVal val="0"/>
                                          </p:val>
                                        </p:tav>
                                        <p:tav tm="100000">
                                          <p:val>
                                            <p:strVal val="#ppt_w"/>
                                          </p:val>
                                        </p:tav>
                                      </p:tavLst>
                                    </p:anim>
                                    <p:anim calcmode="lin" valueType="num">
                                      <p:cBhvr>
                                        <p:cTn id="36" dur="2000" fill="hold"/>
                                        <p:tgtEl>
                                          <p:spTgt spid="26"/>
                                        </p:tgtEl>
                                        <p:attrNameLst>
                                          <p:attrName>ppt_h</p:attrName>
                                        </p:attrNameLst>
                                      </p:cBhvr>
                                      <p:tavLst>
                                        <p:tav tm="0">
                                          <p:val>
                                            <p:fltVal val="0"/>
                                          </p:val>
                                        </p:tav>
                                        <p:tav tm="100000">
                                          <p:val>
                                            <p:strVal val="#ppt_h"/>
                                          </p:val>
                                        </p:tav>
                                      </p:tavLst>
                                    </p:anim>
                                    <p:animEffect transition="in" filter="fade">
                                      <p:cBhvr>
                                        <p:cTn id="37" dur="2000"/>
                                        <p:tgtEl>
                                          <p:spTgt spid="26"/>
                                        </p:tgtEl>
                                      </p:cBhvr>
                                    </p:animEffect>
                                  </p:childTnLst>
                                  <p:subTnLst>
                                    <p:audio>
                                      <p:cMediaNode>
                                        <p:cTn display="0" masterRel="sameClick">
                                          <p:stCondLst>
                                            <p:cond evt="begin" delay="0">
                                              <p:tn val="33"/>
                                            </p:cond>
                                          </p:stCondLst>
                                          <p:endCondLst>
                                            <p:cond evt="onStopAudio" delay="0">
                                              <p:tgtEl>
                                                <p:sldTgt/>
                                              </p:tgtEl>
                                            </p:cond>
                                          </p:endCondLst>
                                        </p:cTn>
                                        <p:tgtEl>
                                          <p:sndTgt r:embed="rId2" name="bomb.wav"/>
                                        </p:tgtEl>
                                      </p:cMediaNode>
                                    </p:audio>
                                  </p:subTnLst>
                                </p:cTn>
                              </p:par>
                            </p:childTnLst>
                          </p:cTn>
                        </p:par>
                        <p:par>
                          <p:cTn id="38" fill="hold">
                            <p:stCondLst>
                              <p:cond delay="2000"/>
                            </p:stCondLst>
                            <p:childTnLst>
                              <p:par>
                                <p:cTn id="39" presetID="53" presetClass="exit" presetSubtype="0" fill="hold" nodeType="afterEffect">
                                  <p:stCondLst>
                                    <p:cond delay="0"/>
                                  </p:stCondLst>
                                  <p:childTnLst>
                                    <p:anim calcmode="lin" valueType="num">
                                      <p:cBhvr>
                                        <p:cTn id="40" dur="2000"/>
                                        <p:tgtEl>
                                          <p:spTgt spid="26"/>
                                        </p:tgtEl>
                                        <p:attrNameLst>
                                          <p:attrName>ppt_w</p:attrName>
                                        </p:attrNameLst>
                                      </p:cBhvr>
                                      <p:tavLst>
                                        <p:tav tm="0">
                                          <p:val>
                                            <p:strVal val="ppt_w"/>
                                          </p:val>
                                        </p:tav>
                                        <p:tav tm="100000">
                                          <p:val>
                                            <p:fltVal val="0"/>
                                          </p:val>
                                        </p:tav>
                                      </p:tavLst>
                                    </p:anim>
                                    <p:anim calcmode="lin" valueType="num">
                                      <p:cBhvr>
                                        <p:cTn id="41" dur="2000"/>
                                        <p:tgtEl>
                                          <p:spTgt spid="26"/>
                                        </p:tgtEl>
                                        <p:attrNameLst>
                                          <p:attrName>ppt_h</p:attrName>
                                        </p:attrNameLst>
                                      </p:cBhvr>
                                      <p:tavLst>
                                        <p:tav tm="0">
                                          <p:val>
                                            <p:strVal val="ppt_h"/>
                                          </p:val>
                                        </p:tav>
                                        <p:tav tm="100000">
                                          <p:val>
                                            <p:fltVal val="0"/>
                                          </p:val>
                                        </p:tav>
                                      </p:tavLst>
                                    </p:anim>
                                    <p:animEffect transition="out" filter="fade">
                                      <p:cBhvr>
                                        <p:cTn id="42" dur="2000"/>
                                        <p:tgtEl>
                                          <p:spTgt spid="26"/>
                                        </p:tgtEl>
                                      </p:cBhvr>
                                    </p:animEffect>
                                    <p:set>
                                      <p:cBhvr>
                                        <p:cTn id="43"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1000" fill="hold"/>
                                        <p:tgtEl>
                                          <p:spTgt spid="26"/>
                                        </p:tgtEl>
                                        <p:attrNameLst>
                                          <p:attrName>ppt_w</p:attrName>
                                        </p:attrNameLst>
                                      </p:cBhvr>
                                      <p:tavLst>
                                        <p:tav tm="0">
                                          <p:val>
                                            <p:fltVal val="0"/>
                                          </p:val>
                                        </p:tav>
                                        <p:tav tm="100000">
                                          <p:val>
                                            <p:strVal val="#ppt_w"/>
                                          </p:val>
                                        </p:tav>
                                      </p:tavLst>
                                    </p:anim>
                                    <p:anim calcmode="lin" valueType="num">
                                      <p:cBhvr>
                                        <p:cTn id="50" dur="1000" fill="hold"/>
                                        <p:tgtEl>
                                          <p:spTgt spid="26"/>
                                        </p:tgtEl>
                                        <p:attrNameLst>
                                          <p:attrName>ppt_h</p:attrName>
                                        </p:attrNameLst>
                                      </p:cBhvr>
                                      <p:tavLst>
                                        <p:tav tm="0">
                                          <p:val>
                                            <p:fltVal val="0"/>
                                          </p:val>
                                        </p:tav>
                                        <p:tav tm="100000">
                                          <p:val>
                                            <p:strVal val="#ppt_h"/>
                                          </p:val>
                                        </p:tav>
                                      </p:tavLst>
                                    </p:anim>
                                    <p:animEffect transition="in" filter="fade">
                                      <p:cBhvr>
                                        <p:cTn id="51" dur="1000"/>
                                        <p:tgtEl>
                                          <p:spTgt spid="26"/>
                                        </p:tgtEl>
                                      </p:cBhvr>
                                    </p:animEffect>
                                  </p:childTnLst>
                                  <p:subTnLst>
                                    <p:audio>
                                      <p:cMediaNode>
                                        <p:cTn display="0" masterRel="sameClick">
                                          <p:stCondLst>
                                            <p:cond evt="begin" delay="0">
                                              <p:tn val="47"/>
                                            </p:cond>
                                          </p:stCondLst>
                                          <p:endCondLst>
                                            <p:cond evt="onStopAudio" delay="0">
                                              <p:tgtEl>
                                                <p:sldTgt/>
                                              </p:tgtEl>
                                            </p:cond>
                                          </p:endCondLst>
                                        </p:cTn>
                                        <p:tgtEl>
                                          <p:sndTgt r:embed="rId2" name="bomb.wav"/>
                                        </p:tgtEl>
                                      </p:cMediaNode>
                                    </p:audio>
                                  </p:subTnLst>
                                </p:cTn>
                              </p:par>
                            </p:childTnLst>
                          </p:cTn>
                        </p:par>
                        <p:par>
                          <p:cTn id="52" fill="hold">
                            <p:stCondLst>
                              <p:cond delay="1000"/>
                            </p:stCondLst>
                            <p:childTnLst>
                              <p:par>
                                <p:cTn id="53" presetID="53" presetClass="exit" presetSubtype="0" fill="hold" nodeType="afterEffect">
                                  <p:stCondLst>
                                    <p:cond delay="0"/>
                                  </p:stCondLst>
                                  <p:childTnLst>
                                    <p:anim calcmode="lin" valueType="num">
                                      <p:cBhvr>
                                        <p:cTn id="54" dur="2000"/>
                                        <p:tgtEl>
                                          <p:spTgt spid="26"/>
                                        </p:tgtEl>
                                        <p:attrNameLst>
                                          <p:attrName>ppt_w</p:attrName>
                                        </p:attrNameLst>
                                      </p:cBhvr>
                                      <p:tavLst>
                                        <p:tav tm="0">
                                          <p:val>
                                            <p:strVal val="ppt_w"/>
                                          </p:val>
                                        </p:tav>
                                        <p:tav tm="100000">
                                          <p:val>
                                            <p:fltVal val="0"/>
                                          </p:val>
                                        </p:tav>
                                      </p:tavLst>
                                    </p:anim>
                                    <p:anim calcmode="lin" valueType="num">
                                      <p:cBhvr>
                                        <p:cTn id="55" dur="2000"/>
                                        <p:tgtEl>
                                          <p:spTgt spid="26"/>
                                        </p:tgtEl>
                                        <p:attrNameLst>
                                          <p:attrName>ppt_h</p:attrName>
                                        </p:attrNameLst>
                                      </p:cBhvr>
                                      <p:tavLst>
                                        <p:tav tm="0">
                                          <p:val>
                                            <p:strVal val="ppt_h"/>
                                          </p:val>
                                        </p:tav>
                                        <p:tav tm="100000">
                                          <p:val>
                                            <p:fltVal val="0"/>
                                          </p:val>
                                        </p:tav>
                                      </p:tavLst>
                                    </p:anim>
                                    <p:animEffect transition="out" filter="fade">
                                      <p:cBhvr>
                                        <p:cTn id="56" dur="2000"/>
                                        <p:tgtEl>
                                          <p:spTgt spid="26"/>
                                        </p:tgtEl>
                                      </p:cBhvr>
                                    </p:animEffect>
                                    <p:set>
                                      <p:cBhvr>
                                        <p:cTn id="57"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8" restart="whenNotActive" fill="hold" evtFilter="cancelBubble" nodeType="interactiveSeq">
                <p:stCondLst>
                  <p:cond evt="onClick" delay="0">
                    <p:tgtEl>
                      <p:spTgt spid="24"/>
                    </p:tgtEl>
                  </p:cond>
                </p:stCondLst>
                <p:endSync evt="end" delay="0">
                  <p:rtn val="all"/>
                </p:endSync>
                <p:childTnLst>
                  <p:par>
                    <p:cTn id="59" fill="hold">
                      <p:stCondLst>
                        <p:cond delay="0"/>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1000" fill="hold"/>
                                        <p:tgtEl>
                                          <p:spTgt spid="26"/>
                                        </p:tgtEl>
                                        <p:attrNameLst>
                                          <p:attrName>ppt_w</p:attrName>
                                        </p:attrNameLst>
                                      </p:cBhvr>
                                      <p:tavLst>
                                        <p:tav tm="0">
                                          <p:val>
                                            <p:fltVal val="0"/>
                                          </p:val>
                                        </p:tav>
                                        <p:tav tm="100000">
                                          <p:val>
                                            <p:strVal val="#ppt_w"/>
                                          </p:val>
                                        </p:tav>
                                      </p:tavLst>
                                    </p:anim>
                                    <p:anim calcmode="lin" valueType="num">
                                      <p:cBhvr>
                                        <p:cTn id="64" dur="1000" fill="hold"/>
                                        <p:tgtEl>
                                          <p:spTgt spid="26"/>
                                        </p:tgtEl>
                                        <p:attrNameLst>
                                          <p:attrName>ppt_h</p:attrName>
                                        </p:attrNameLst>
                                      </p:cBhvr>
                                      <p:tavLst>
                                        <p:tav tm="0">
                                          <p:val>
                                            <p:fltVal val="0"/>
                                          </p:val>
                                        </p:tav>
                                        <p:tav tm="100000">
                                          <p:val>
                                            <p:strVal val="#ppt_h"/>
                                          </p:val>
                                        </p:tav>
                                      </p:tavLst>
                                    </p:anim>
                                    <p:animEffect transition="in" filter="fade">
                                      <p:cBhvr>
                                        <p:cTn id="65" dur="1000"/>
                                        <p:tgtEl>
                                          <p:spTgt spid="26"/>
                                        </p:tgtEl>
                                      </p:cBhvr>
                                    </p:animEffect>
                                  </p:childTnLst>
                                  <p:subTnLst>
                                    <p:audio>
                                      <p:cMediaNode>
                                        <p:cTn display="0" masterRel="sameClick">
                                          <p:stCondLst>
                                            <p:cond evt="begin" delay="0">
                                              <p:tn val="61"/>
                                            </p:cond>
                                          </p:stCondLst>
                                          <p:endCondLst>
                                            <p:cond evt="onStopAudio" delay="0">
                                              <p:tgtEl>
                                                <p:sldTgt/>
                                              </p:tgtEl>
                                            </p:cond>
                                          </p:endCondLst>
                                        </p:cTn>
                                        <p:tgtEl>
                                          <p:sndTgt r:embed="rId2" name="bomb.wav"/>
                                        </p:tgtEl>
                                      </p:cMediaNode>
                                    </p:audio>
                                  </p:subTnLst>
                                </p:cTn>
                              </p:par>
                            </p:childTnLst>
                          </p:cTn>
                        </p:par>
                        <p:par>
                          <p:cTn id="66" fill="hold">
                            <p:stCondLst>
                              <p:cond delay="1000"/>
                            </p:stCondLst>
                            <p:childTnLst>
                              <p:par>
                                <p:cTn id="67" presetID="53" presetClass="exit" presetSubtype="0" fill="hold" nodeType="afterEffect">
                                  <p:stCondLst>
                                    <p:cond delay="0"/>
                                  </p:stCondLst>
                                  <p:childTnLst>
                                    <p:anim calcmode="lin" valueType="num">
                                      <p:cBhvr>
                                        <p:cTn id="68" dur="2000"/>
                                        <p:tgtEl>
                                          <p:spTgt spid="26"/>
                                        </p:tgtEl>
                                        <p:attrNameLst>
                                          <p:attrName>ppt_w</p:attrName>
                                        </p:attrNameLst>
                                      </p:cBhvr>
                                      <p:tavLst>
                                        <p:tav tm="0">
                                          <p:val>
                                            <p:strVal val="ppt_w"/>
                                          </p:val>
                                        </p:tav>
                                        <p:tav tm="100000">
                                          <p:val>
                                            <p:fltVal val="0"/>
                                          </p:val>
                                        </p:tav>
                                      </p:tavLst>
                                    </p:anim>
                                    <p:anim calcmode="lin" valueType="num">
                                      <p:cBhvr>
                                        <p:cTn id="69" dur="2000"/>
                                        <p:tgtEl>
                                          <p:spTgt spid="26"/>
                                        </p:tgtEl>
                                        <p:attrNameLst>
                                          <p:attrName>ppt_h</p:attrName>
                                        </p:attrNameLst>
                                      </p:cBhvr>
                                      <p:tavLst>
                                        <p:tav tm="0">
                                          <p:val>
                                            <p:strVal val="ppt_h"/>
                                          </p:val>
                                        </p:tav>
                                        <p:tav tm="100000">
                                          <p:val>
                                            <p:fltVal val="0"/>
                                          </p:val>
                                        </p:tav>
                                      </p:tavLst>
                                    </p:anim>
                                    <p:animEffect transition="out" filter="fade">
                                      <p:cBhvr>
                                        <p:cTn id="70" dur="2000"/>
                                        <p:tgtEl>
                                          <p:spTgt spid="26"/>
                                        </p:tgtEl>
                                      </p:cBhvr>
                                    </p:animEffect>
                                    <p:set>
                                      <p:cBhvr>
                                        <p:cTn id="71"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2" restart="whenNotActive" fill="hold" evtFilter="cancelBubble" nodeType="interactiveSeq">
                <p:stCondLst>
                  <p:cond evt="onClick" delay="0">
                    <p:tgtEl>
                      <p:spTgt spid="25"/>
                    </p:tgtEl>
                  </p:cond>
                </p:stCondLst>
                <p:endSync evt="end" delay="0">
                  <p:rtn val="all"/>
                </p:endSync>
                <p:childTnLst>
                  <p:par>
                    <p:cTn id="73" fill="hold">
                      <p:stCondLst>
                        <p:cond delay="0"/>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1000" fill="hold"/>
                                        <p:tgtEl>
                                          <p:spTgt spid="26"/>
                                        </p:tgtEl>
                                        <p:attrNameLst>
                                          <p:attrName>ppt_w</p:attrName>
                                        </p:attrNameLst>
                                      </p:cBhvr>
                                      <p:tavLst>
                                        <p:tav tm="0">
                                          <p:val>
                                            <p:fltVal val="0"/>
                                          </p:val>
                                        </p:tav>
                                        <p:tav tm="100000">
                                          <p:val>
                                            <p:strVal val="#ppt_w"/>
                                          </p:val>
                                        </p:tav>
                                      </p:tavLst>
                                    </p:anim>
                                    <p:anim calcmode="lin" valueType="num">
                                      <p:cBhvr>
                                        <p:cTn id="78" dur="1000" fill="hold"/>
                                        <p:tgtEl>
                                          <p:spTgt spid="26"/>
                                        </p:tgtEl>
                                        <p:attrNameLst>
                                          <p:attrName>ppt_h</p:attrName>
                                        </p:attrNameLst>
                                      </p:cBhvr>
                                      <p:tavLst>
                                        <p:tav tm="0">
                                          <p:val>
                                            <p:fltVal val="0"/>
                                          </p:val>
                                        </p:tav>
                                        <p:tav tm="100000">
                                          <p:val>
                                            <p:strVal val="#ppt_h"/>
                                          </p:val>
                                        </p:tav>
                                      </p:tavLst>
                                    </p:anim>
                                    <p:animEffect transition="in" filter="fade">
                                      <p:cBhvr>
                                        <p:cTn id="79" dur="1000"/>
                                        <p:tgtEl>
                                          <p:spTgt spid="26"/>
                                        </p:tgtEl>
                                      </p:cBhvr>
                                    </p:animEffect>
                                  </p:childTnLst>
                                  <p:subTnLst>
                                    <p:audio>
                                      <p:cMediaNode>
                                        <p:cTn display="0" masterRel="sameClick">
                                          <p:stCondLst>
                                            <p:cond evt="begin" delay="0">
                                              <p:tn val="75"/>
                                            </p:cond>
                                          </p:stCondLst>
                                          <p:endCondLst>
                                            <p:cond evt="onStopAudio" delay="0">
                                              <p:tgtEl>
                                                <p:sldTgt/>
                                              </p:tgtEl>
                                            </p:cond>
                                          </p:endCondLst>
                                        </p:cTn>
                                        <p:tgtEl>
                                          <p:sndTgt r:embed="rId2" name="bomb.wav"/>
                                        </p:tgtEl>
                                      </p:cMediaNode>
                                    </p:audio>
                                  </p:subTnLst>
                                </p:cTn>
                              </p:par>
                            </p:childTnLst>
                          </p:cTn>
                        </p:par>
                        <p:par>
                          <p:cTn id="80" fill="hold">
                            <p:stCondLst>
                              <p:cond delay="1000"/>
                            </p:stCondLst>
                            <p:childTnLst>
                              <p:par>
                                <p:cTn id="81" presetID="53" presetClass="exit" presetSubtype="0" fill="hold" nodeType="afterEffect">
                                  <p:stCondLst>
                                    <p:cond delay="0"/>
                                  </p:stCondLst>
                                  <p:childTnLst>
                                    <p:anim calcmode="lin" valueType="num">
                                      <p:cBhvr>
                                        <p:cTn id="82" dur="2000"/>
                                        <p:tgtEl>
                                          <p:spTgt spid="26"/>
                                        </p:tgtEl>
                                        <p:attrNameLst>
                                          <p:attrName>ppt_w</p:attrName>
                                        </p:attrNameLst>
                                      </p:cBhvr>
                                      <p:tavLst>
                                        <p:tav tm="0">
                                          <p:val>
                                            <p:strVal val="ppt_w"/>
                                          </p:val>
                                        </p:tav>
                                        <p:tav tm="100000">
                                          <p:val>
                                            <p:fltVal val="0"/>
                                          </p:val>
                                        </p:tav>
                                      </p:tavLst>
                                    </p:anim>
                                    <p:anim calcmode="lin" valueType="num">
                                      <p:cBhvr>
                                        <p:cTn id="83" dur="2000"/>
                                        <p:tgtEl>
                                          <p:spTgt spid="26"/>
                                        </p:tgtEl>
                                        <p:attrNameLst>
                                          <p:attrName>ppt_h</p:attrName>
                                        </p:attrNameLst>
                                      </p:cBhvr>
                                      <p:tavLst>
                                        <p:tav tm="0">
                                          <p:val>
                                            <p:strVal val="ppt_h"/>
                                          </p:val>
                                        </p:tav>
                                        <p:tav tm="100000">
                                          <p:val>
                                            <p:fltVal val="0"/>
                                          </p:val>
                                        </p:tav>
                                      </p:tavLst>
                                    </p:anim>
                                    <p:animEffect transition="out" filter="fade">
                                      <p:cBhvr>
                                        <p:cTn id="84" dur="2000"/>
                                        <p:tgtEl>
                                          <p:spTgt spid="26"/>
                                        </p:tgtEl>
                                      </p:cBhvr>
                                    </p:animEffect>
                                    <p:set>
                                      <p:cBhvr>
                                        <p:cTn id="85"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6" restart="whenNotActive" fill="hold" evtFilter="cancelBubble" nodeType="interactiveSeq">
                <p:stCondLst>
                  <p:cond evt="onClick" delay="0">
                    <p:tgtEl>
                      <p:spTgt spid="14"/>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1000" fill="hold"/>
                                        <p:tgtEl>
                                          <p:spTgt spid="27"/>
                                        </p:tgtEl>
                                        <p:attrNameLst>
                                          <p:attrName>ppt_w</p:attrName>
                                        </p:attrNameLst>
                                      </p:cBhvr>
                                      <p:tavLst>
                                        <p:tav tm="0">
                                          <p:val>
                                            <p:fltVal val="0"/>
                                          </p:val>
                                        </p:tav>
                                        <p:tav tm="100000">
                                          <p:val>
                                            <p:strVal val="#ppt_w"/>
                                          </p:val>
                                        </p:tav>
                                      </p:tavLst>
                                    </p:anim>
                                    <p:anim calcmode="lin" valueType="num">
                                      <p:cBhvr>
                                        <p:cTn id="92" dur="1000" fill="hold"/>
                                        <p:tgtEl>
                                          <p:spTgt spid="27"/>
                                        </p:tgtEl>
                                        <p:attrNameLst>
                                          <p:attrName>ppt_h</p:attrName>
                                        </p:attrNameLst>
                                      </p:cBhvr>
                                      <p:tavLst>
                                        <p:tav tm="0">
                                          <p:val>
                                            <p:fltVal val="0"/>
                                          </p:val>
                                        </p:tav>
                                        <p:tav tm="100000">
                                          <p:val>
                                            <p:strVal val="#ppt_h"/>
                                          </p:val>
                                        </p:tav>
                                      </p:tavLst>
                                    </p:anim>
                                    <p:animEffect transition="in" filter="fade">
                                      <p:cBhvr>
                                        <p:cTn id="93" dur="1000"/>
                                        <p:tgtEl>
                                          <p:spTgt spid="27"/>
                                        </p:tgtEl>
                                      </p:cBhvr>
                                    </p:animEffect>
                                  </p:childTnLst>
                                  <p:subTnLst>
                                    <p:audio>
                                      <p:cMediaNode>
                                        <p:cTn display="0" masterRel="sameClick">
                                          <p:stCondLst>
                                            <p:cond evt="begin" delay="0">
                                              <p:tn val="89"/>
                                            </p:cond>
                                          </p:stCondLst>
                                          <p:endCondLst>
                                            <p:cond evt="onStopAudio" delay="0">
                                              <p:tgtEl>
                                                <p:sldTgt/>
                                              </p:tgtEl>
                                            </p:cond>
                                          </p:endCondLst>
                                        </p:cTn>
                                        <p:tgtEl>
                                          <p:sndTgt r:embed="rId3" name="applause.wav"/>
                                        </p:tgtEl>
                                      </p:cMediaNode>
                                    </p:audio>
                                  </p:subTnLst>
                                </p:cTn>
                              </p:par>
                            </p:childTnLst>
                          </p:cTn>
                        </p:par>
                        <p:par>
                          <p:cTn id="94" fill="hold">
                            <p:stCondLst>
                              <p:cond delay="1000"/>
                            </p:stCondLst>
                            <p:childTnLst>
                              <p:par>
                                <p:cTn id="95" presetID="53" presetClass="exit" presetSubtype="0" fill="hold" nodeType="afterEffect">
                                  <p:stCondLst>
                                    <p:cond delay="0"/>
                                  </p:stCondLst>
                                  <p:childTnLst>
                                    <p:anim calcmode="lin" valueType="num">
                                      <p:cBhvr>
                                        <p:cTn id="96" dur="2000"/>
                                        <p:tgtEl>
                                          <p:spTgt spid="27"/>
                                        </p:tgtEl>
                                        <p:attrNameLst>
                                          <p:attrName>ppt_w</p:attrName>
                                        </p:attrNameLst>
                                      </p:cBhvr>
                                      <p:tavLst>
                                        <p:tav tm="0">
                                          <p:val>
                                            <p:strVal val="ppt_w"/>
                                          </p:val>
                                        </p:tav>
                                        <p:tav tm="100000">
                                          <p:val>
                                            <p:fltVal val="0"/>
                                          </p:val>
                                        </p:tav>
                                      </p:tavLst>
                                    </p:anim>
                                    <p:anim calcmode="lin" valueType="num">
                                      <p:cBhvr>
                                        <p:cTn id="97" dur="2000"/>
                                        <p:tgtEl>
                                          <p:spTgt spid="27"/>
                                        </p:tgtEl>
                                        <p:attrNameLst>
                                          <p:attrName>ppt_h</p:attrName>
                                        </p:attrNameLst>
                                      </p:cBhvr>
                                      <p:tavLst>
                                        <p:tav tm="0">
                                          <p:val>
                                            <p:strVal val="ppt_h"/>
                                          </p:val>
                                        </p:tav>
                                        <p:tav tm="100000">
                                          <p:val>
                                            <p:fltVal val="0"/>
                                          </p:val>
                                        </p:tav>
                                      </p:tavLst>
                                    </p:anim>
                                    <p:animEffect transition="out" filter="fade">
                                      <p:cBhvr>
                                        <p:cTn id="98" dur="2000"/>
                                        <p:tgtEl>
                                          <p:spTgt spid="27"/>
                                        </p:tgtEl>
                                      </p:cBhvr>
                                    </p:animEffect>
                                    <p:set>
                                      <p:cBhvr>
                                        <p:cTn id="99" dur="1" fill="hold">
                                          <p:stCondLst>
                                            <p:cond delay="1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00" restart="whenNotActive" fill="hold" evtFilter="cancelBubble" nodeType="interactiveSeq">
                <p:stCondLst>
                  <p:cond evt="onClick" delay="0">
                    <p:tgtEl>
                      <p:spTgt spid="22"/>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1000" fill="hold"/>
                                        <p:tgtEl>
                                          <p:spTgt spid="27"/>
                                        </p:tgtEl>
                                        <p:attrNameLst>
                                          <p:attrName>ppt_w</p:attrName>
                                        </p:attrNameLst>
                                      </p:cBhvr>
                                      <p:tavLst>
                                        <p:tav tm="0">
                                          <p:val>
                                            <p:fltVal val="0"/>
                                          </p:val>
                                        </p:tav>
                                        <p:tav tm="100000">
                                          <p:val>
                                            <p:strVal val="#ppt_w"/>
                                          </p:val>
                                        </p:tav>
                                      </p:tavLst>
                                    </p:anim>
                                    <p:anim calcmode="lin" valueType="num">
                                      <p:cBhvr>
                                        <p:cTn id="106" dur="1000" fill="hold"/>
                                        <p:tgtEl>
                                          <p:spTgt spid="27"/>
                                        </p:tgtEl>
                                        <p:attrNameLst>
                                          <p:attrName>ppt_h</p:attrName>
                                        </p:attrNameLst>
                                      </p:cBhvr>
                                      <p:tavLst>
                                        <p:tav tm="0">
                                          <p:val>
                                            <p:fltVal val="0"/>
                                          </p:val>
                                        </p:tav>
                                        <p:tav tm="100000">
                                          <p:val>
                                            <p:strVal val="#ppt_h"/>
                                          </p:val>
                                        </p:tav>
                                      </p:tavLst>
                                    </p:anim>
                                    <p:animEffect transition="in" filter="fade">
                                      <p:cBhvr>
                                        <p:cTn id="107" dur="1000"/>
                                        <p:tgtEl>
                                          <p:spTgt spid="27"/>
                                        </p:tgtEl>
                                      </p:cBhvr>
                                    </p:animEffect>
                                  </p:childTnLst>
                                  <p:subTnLst>
                                    <p:audio>
                                      <p:cMediaNode>
                                        <p:cTn display="0" masterRel="sameClick">
                                          <p:stCondLst>
                                            <p:cond evt="begin" delay="0">
                                              <p:tn val="103"/>
                                            </p:cond>
                                          </p:stCondLst>
                                          <p:endCondLst>
                                            <p:cond evt="onStopAudio" delay="0">
                                              <p:tgtEl>
                                                <p:sldTgt/>
                                              </p:tgtEl>
                                            </p:cond>
                                          </p:endCondLst>
                                        </p:cTn>
                                        <p:tgtEl>
                                          <p:sndTgt r:embed="rId3" name="applause.wav"/>
                                        </p:tgtEl>
                                      </p:cMediaNode>
                                    </p:audio>
                                  </p:subTnLst>
                                </p:cTn>
                              </p:par>
                            </p:childTnLst>
                          </p:cTn>
                        </p:par>
                        <p:par>
                          <p:cTn id="108" fill="hold">
                            <p:stCondLst>
                              <p:cond delay="1000"/>
                            </p:stCondLst>
                            <p:childTnLst>
                              <p:par>
                                <p:cTn id="109" presetID="53" presetClass="exit" presetSubtype="0" fill="hold" nodeType="afterEffect">
                                  <p:stCondLst>
                                    <p:cond delay="0"/>
                                  </p:stCondLst>
                                  <p:childTnLst>
                                    <p:anim calcmode="lin" valueType="num">
                                      <p:cBhvr>
                                        <p:cTn id="110" dur="2000"/>
                                        <p:tgtEl>
                                          <p:spTgt spid="27"/>
                                        </p:tgtEl>
                                        <p:attrNameLst>
                                          <p:attrName>ppt_w</p:attrName>
                                        </p:attrNameLst>
                                      </p:cBhvr>
                                      <p:tavLst>
                                        <p:tav tm="0">
                                          <p:val>
                                            <p:strVal val="ppt_w"/>
                                          </p:val>
                                        </p:tav>
                                        <p:tav tm="100000">
                                          <p:val>
                                            <p:fltVal val="0"/>
                                          </p:val>
                                        </p:tav>
                                      </p:tavLst>
                                    </p:anim>
                                    <p:anim calcmode="lin" valueType="num">
                                      <p:cBhvr>
                                        <p:cTn id="111" dur="2000"/>
                                        <p:tgtEl>
                                          <p:spTgt spid="27"/>
                                        </p:tgtEl>
                                        <p:attrNameLst>
                                          <p:attrName>ppt_h</p:attrName>
                                        </p:attrNameLst>
                                      </p:cBhvr>
                                      <p:tavLst>
                                        <p:tav tm="0">
                                          <p:val>
                                            <p:strVal val="ppt_h"/>
                                          </p:val>
                                        </p:tav>
                                        <p:tav tm="100000">
                                          <p:val>
                                            <p:fltVal val="0"/>
                                          </p:val>
                                        </p:tav>
                                      </p:tavLst>
                                    </p:anim>
                                    <p:animEffect transition="out" filter="fade">
                                      <p:cBhvr>
                                        <p:cTn id="112" dur="2000"/>
                                        <p:tgtEl>
                                          <p:spTgt spid="27"/>
                                        </p:tgtEl>
                                      </p:cBhvr>
                                    </p:animEffect>
                                    <p:set>
                                      <p:cBhvr>
                                        <p:cTn id="113" dur="1" fill="hold">
                                          <p:stCondLst>
                                            <p:cond delay="1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l="17308" b="15385"/>
          <a:stretch>
            <a:fillRect/>
          </a:stretch>
        </p:blipFill>
        <p:spPr>
          <a:xfrm>
            <a:off x="3073400" y="838200"/>
            <a:ext cx="2946400" cy="1968795"/>
          </a:xfrm>
          <a:prstGeom prst="ellipse">
            <a:avLst/>
          </a:prstGeom>
          <a:ln>
            <a:noFill/>
          </a:ln>
          <a:effectLst>
            <a:outerShdw blurRad="292100" dist="139700" dir="2700000" algn="tl" rotWithShape="0">
              <a:srgbClr val="333333">
                <a:alpha val="65000"/>
              </a:srgbClr>
            </a:outerShdw>
          </a:effectLst>
        </p:spPr>
      </p:pic>
      <p:sp>
        <p:nvSpPr>
          <p:cNvPr id="2" name="TextBox 1"/>
          <p:cNvSpPr txBox="1"/>
          <p:nvPr/>
        </p:nvSpPr>
        <p:spPr>
          <a:xfrm>
            <a:off x="2895600" y="152400"/>
            <a:ext cx="33528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বাড়ির কাজ </a:t>
            </a:r>
            <a:endParaRPr lang="en-US" sz="3200" dirty="0">
              <a:latin typeface="NikoshBAN" pitchFamily="2" charset="0"/>
              <a:cs typeface="NikoshBAN" pitchFamily="2" charset="0"/>
            </a:endParaRPr>
          </a:p>
        </p:txBody>
      </p:sp>
      <p:sp>
        <p:nvSpPr>
          <p:cNvPr id="5" name="TextBox 4"/>
          <p:cNvSpPr txBox="1"/>
          <p:nvPr/>
        </p:nvSpPr>
        <p:spPr>
          <a:xfrm>
            <a:off x="457200" y="2819400"/>
            <a:ext cx="8382000" cy="3779758"/>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buFont typeface="Wingdings" pitchFamily="2" charset="2"/>
              <a:buChar char="Ø"/>
            </a:pPr>
            <a:r>
              <a:rPr lang="bn-BD" sz="2100" dirty="0" smtClean="0">
                <a:latin typeface="NikoshBAN" pitchFamily="2" charset="0"/>
                <a:cs typeface="NikoshBAN" pitchFamily="2" charset="0"/>
              </a:rPr>
              <a:t> </a:t>
            </a:r>
            <a:r>
              <a:rPr lang="bn-BD" sz="2400" dirty="0" smtClean="0">
                <a:latin typeface="NikoshBAN" pitchFamily="2" charset="0"/>
                <a:cs typeface="NikoshBAN" pitchFamily="2" charset="0"/>
              </a:rPr>
              <a:t>জয়দেবের বাড়ীর পাশে ছোট একটি পুকুর আছে, কিন্তু তাঁ</a:t>
            </a:r>
            <a:r>
              <a:rPr lang="bn-IN" sz="2400" dirty="0" smtClean="0">
                <a:latin typeface="NikoshBAN" pitchFamily="2" charset="0"/>
                <a:cs typeface="NikoshBAN" pitchFamily="2" charset="0"/>
              </a:rPr>
              <a:t>রা </a:t>
            </a:r>
            <a:r>
              <a:rPr lang="bn-BD" sz="2400" dirty="0" smtClean="0">
                <a:latin typeface="NikoshBAN" pitchFamily="2" charset="0"/>
                <a:cs typeface="NikoshBAN" pitchFamily="2" charset="0"/>
              </a:rPr>
              <a:t>মাছ চাষের তেমন কোনো অভিজ্ঞতা নেই। তাই তিনি মাছ চাষ করার জন্য স্থানীয় মৎস অধিদপ্তর থেকে তিন দিনের একটি  প্রশিক্ষণে অংশগ্রহণ করেন। প্রশিক্ষণ থেকে শিক্ষা গ্রহনের পর তিনি তার পুকুরে মিশ্র মাছ চাষ করার সিদ্ধান্ত নেন। মিশ্র মাছ চাষ করে তিনি অর্থনৈতিক ভাবে     লাভবান হন। </a:t>
            </a:r>
            <a:endParaRPr lang="en-US" sz="2400" dirty="0" smtClean="0">
              <a:latin typeface="NikoshBAN" pitchFamily="2" charset="0"/>
              <a:cs typeface="NikoshBAN" pitchFamily="2" charset="0"/>
            </a:endParaRPr>
          </a:p>
          <a:p>
            <a:r>
              <a:rPr lang="bn-BD" sz="2400" dirty="0" smtClean="0">
                <a:latin typeface="NikoshBAN" pitchFamily="2" charset="0"/>
                <a:cs typeface="NikoshBAN" pitchFamily="2" charset="0"/>
              </a:rPr>
              <a:t>ক) রুই মাছ পুকুরের কোন স্তরে বাস করে? </a:t>
            </a:r>
            <a:endParaRPr lang="en-US" sz="2400" dirty="0" smtClean="0">
              <a:latin typeface="NikoshBAN" pitchFamily="2" charset="0"/>
              <a:cs typeface="NikoshBAN" pitchFamily="2" charset="0"/>
            </a:endParaRPr>
          </a:p>
          <a:p>
            <a:r>
              <a:rPr lang="bn-BD" sz="2400" dirty="0" smtClean="0">
                <a:latin typeface="NikoshBAN" pitchFamily="2" charset="0"/>
                <a:cs typeface="NikoshBAN" pitchFamily="2" charset="0"/>
              </a:rPr>
              <a:t>খ) মিশ্র মাছ চাষে কোন মাছ কোন স্তরের খাবার খায়? </a:t>
            </a:r>
            <a:endParaRPr lang="en-US" sz="2400" dirty="0" smtClean="0">
              <a:latin typeface="NikoshBAN" pitchFamily="2" charset="0"/>
              <a:cs typeface="NikoshBAN" pitchFamily="2" charset="0"/>
            </a:endParaRPr>
          </a:p>
          <a:p>
            <a:r>
              <a:rPr lang="bn-BD" sz="2400" dirty="0" smtClean="0">
                <a:latin typeface="NikoshBAN" pitchFamily="2" charset="0"/>
                <a:cs typeface="NikoshBAN" pitchFamily="2" charset="0"/>
              </a:rPr>
              <a:t>গ) জয়দেব কেন মিশ্র মাছ চাষের সিদ্ধান্ত নিলেন- ব্যাখ্যা কর। </a:t>
            </a:r>
            <a:endParaRPr lang="en-US" sz="2400" dirty="0" smtClean="0">
              <a:latin typeface="NikoshBAN" pitchFamily="2" charset="0"/>
              <a:cs typeface="NikoshBAN" pitchFamily="2" charset="0"/>
            </a:endParaRPr>
          </a:p>
          <a:p>
            <a:r>
              <a:rPr lang="bn-BD" sz="2400" dirty="0" smtClean="0">
                <a:latin typeface="NikoshBAN" pitchFamily="2" charset="0"/>
                <a:cs typeface="NikoshBAN" pitchFamily="2" charset="0"/>
              </a:rPr>
              <a:t>ঘ) তিনি মিশ্র মাছ চাষ করে কিভাবে অর্থনৈতিকভাবে লাভবান হন- বিশ্লেষণ কর।</a:t>
            </a:r>
            <a:endParaRPr lang="en-US" sz="2400" dirty="0">
              <a:latin typeface="NikoshBAN" pitchFamily="2" charset="0"/>
              <a:cs typeface="NikoshBAN" pitchFamily="2" charset="0"/>
            </a:endParaRPr>
          </a:p>
        </p:txBody>
      </p:sp>
      <p:sp>
        <p:nvSpPr>
          <p:cNvPr id="8" name="Slide Number Placeholder 7"/>
          <p:cNvSpPr>
            <a:spLocks noGrp="1"/>
          </p:cNvSpPr>
          <p:nvPr>
            <p:ph type="sldNum" sz="quarter" idx="12"/>
          </p:nvPr>
        </p:nvSpPr>
        <p:spPr/>
        <p:txBody>
          <a:bodyPr/>
          <a:lstStyle/>
          <a:p>
            <a:fld id="{12CF4F74-C24C-4DBC-A93A-AB35CB314D07}" type="slidenum">
              <a:rPr lang="en-US" smtClean="0"/>
              <a:pPr/>
              <a:t>25</a:t>
            </a:fld>
            <a:endParaRPr lang="en-US" dirty="0"/>
          </a:p>
        </p:txBody>
      </p:sp>
      <p:sp>
        <p:nvSpPr>
          <p:cNvPr id="6" name="Footer Placeholder 5"/>
          <p:cNvSpPr>
            <a:spLocks noGrp="1"/>
          </p:cNvSpPr>
          <p:nvPr>
            <p:ph type="ftr" sz="quarter" idx="11"/>
          </p:nvPr>
        </p:nvSpPr>
        <p:spPr/>
        <p:txBody>
          <a:bodyPr/>
          <a:lstStyle/>
          <a:p>
            <a:r>
              <a:rPr lang="en-US" smtClean="0"/>
              <a:t>Apurba Kumar Das</a:t>
            </a:r>
            <a:endParaRPr lang="en-US"/>
          </a:p>
        </p:txBody>
      </p:sp>
    </p:spTree>
    <p:extLst>
      <p:ext uri="{BB962C8B-B14F-4D97-AF65-F5344CB8AC3E}">
        <p14:creationId xmlns:p14="http://schemas.microsoft.com/office/powerpoint/2010/main" val="107788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900" decel="100000" fill="hold"/>
                                        <p:tgtEl>
                                          <p:spTgt spid="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Picture 5" descr="flower-photo-frames-free-download-for-mobile-4.jpg"/>
          <p:cNvPicPr>
            <a:picLocks noChangeAspect="1"/>
          </p:cNvPicPr>
          <p:nvPr/>
        </p:nvPicPr>
        <p:blipFill>
          <a:blip r:embed="rId5"/>
          <a:stretch>
            <a:fillRect/>
          </a:stretch>
        </p:blipFill>
        <p:spPr>
          <a:xfrm>
            <a:off x="0" y="0"/>
            <a:ext cx="9144000" cy="6858000"/>
          </a:xfrm>
          <a:prstGeom prst="rect">
            <a:avLst/>
          </a:prstGeom>
        </p:spPr>
      </p:pic>
      <p:sp>
        <p:nvSpPr>
          <p:cNvPr id="2" name="TextBox 1"/>
          <p:cNvSpPr txBox="1"/>
          <p:nvPr/>
        </p:nvSpPr>
        <p:spPr>
          <a:xfrm>
            <a:off x="1981200" y="2514600"/>
            <a:ext cx="5029200" cy="1600438"/>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400" b="1" dirty="0"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ক্লাসে সহযোগিতা করার জন্য সকলকে  ধন্যবাদ   </a:t>
            </a:r>
            <a:endParaRPr lang="en-US" sz="4400" b="1" dirty="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4" name="Picture 3" descr="wheat 1.jpg"/>
          <p:cNvPicPr>
            <a:picLocks noChangeAspect="1"/>
          </p:cNvPicPr>
          <p:nvPr/>
        </p:nvPicPr>
        <p:blipFill>
          <a:blip r:embed="rId6"/>
          <a:stretch>
            <a:fillRect/>
          </a:stretch>
        </p:blipFill>
        <p:spPr>
          <a:xfrm>
            <a:off x="0" y="4413"/>
            <a:ext cx="9144000" cy="6849173"/>
          </a:xfrm>
          <a:prstGeom prst="rect">
            <a:avLst/>
          </a:prstGeom>
        </p:spPr>
      </p:pic>
      <p:sp>
        <p:nvSpPr>
          <p:cNvPr id="5" name="Slide Number Placeholder 4"/>
          <p:cNvSpPr>
            <a:spLocks noGrp="1"/>
          </p:cNvSpPr>
          <p:nvPr>
            <p:ph type="sldNum" sz="quarter" idx="12"/>
          </p:nvPr>
        </p:nvSpPr>
        <p:spPr/>
        <p:txBody>
          <a:bodyPr/>
          <a:lstStyle/>
          <a:p>
            <a:fld id="{12CF4F74-C24C-4DBC-A93A-AB35CB314D07}" type="slidenum">
              <a:rPr lang="en-US" smtClean="0"/>
              <a:pPr/>
              <a:t>26</a:t>
            </a:fld>
            <a:endParaRPr lang="en-US"/>
          </a:p>
        </p:txBody>
      </p:sp>
      <p:sp>
        <p:nvSpPr>
          <p:cNvPr id="7" name="Footer Placeholder 6"/>
          <p:cNvSpPr>
            <a:spLocks noGrp="1"/>
          </p:cNvSpPr>
          <p:nvPr>
            <p:ph type="ftr" sz="quarter" idx="11"/>
          </p:nvPr>
        </p:nvSpPr>
        <p:spPr/>
        <p:txBody>
          <a:bodyPr/>
          <a:lstStyle/>
          <a:p>
            <a:r>
              <a:rPr lang="en-US" smtClean="0"/>
              <a:t>Apurba Kumar Das</a:t>
            </a:r>
            <a:endParaRPr lang="en-US"/>
          </a:p>
        </p:txBody>
      </p:sp>
    </p:spTree>
    <p:extLst>
      <p:ext uri="{BB962C8B-B14F-4D97-AF65-F5344CB8AC3E}">
        <p14:creationId xmlns:p14="http://schemas.microsoft.com/office/powerpoint/2010/main" val="389944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2000"/>
                                        <p:tgtEl>
                                          <p:spTgt spid="4"/>
                                        </p:tgtEl>
                                        <p:attrNameLst>
                                          <p:attrName>ppt_w</p:attrName>
                                        </p:attrNameLst>
                                      </p:cBhvr>
                                      <p:tavLst>
                                        <p:tav tm="0">
                                          <p:val>
                                            <p:strVal val="ppt_w"/>
                                          </p:val>
                                        </p:tav>
                                        <p:tav tm="100000">
                                          <p:val>
                                            <p:fltVal val="0"/>
                                          </p:val>
                                        </p:tav>
                                      </p:tavLst>
                                    </p:anim>
                                    <p:anim calcmode="lin" valueType="num">
                                      <p:cBhvr>
                                        <p:cTn id="7" dur="2000"/>
                                        <p:tgtEl>
                                          <p:spTgt spid="4"/>
                                        </p:tgtEl>
                                        <p:attrNameLst>
                                          <p:attrName>ppt_h</p:attrName>
                                        </p:attrNameLst>
                                      </p:cBhvr>
                                      <p:tavLst>
                                        <p:tav tm="0">
                                          <p:val>
                                            <p:strVal val="ppt_h"/>
                                          </p:val>
                                        </p:tav>
                                        <p:tav tm="100000">
                                          <p:val>
                                            <p:fltVal val="0"/>
                                          </p:val>
                                        </p:tav>
                                      </p:tavLst>
                                    </p:anim>
                                    <p:animEffect transition="out" filter="fade">
                                      <p:cBhvr>
                                        <p:cTn id="8" dur="2000"/>
                                        <p:tgtEl>
                                          <p:spTgt spid="4"/>
                                        </p:tgtEl>
                                      </p:cBhvr>
                                    </p:animEffect>
                                    <p:set>
                                      <p:cBhvr>
                                        <p:cTn id="9" dur="1" fill="hold">
                                          <p:stCondLst>
                                            <p:cond delay="1999"/>
                                          </p:stCondLst>
                                        </p:cTn>
                                        <p:tgtEl>
                                          <p:spTgt spid="4"/>
                                        </p:tgtEl>
                                        <p:attrNameLst>
                                          <p:attrName>style.visibility</p:attrName>
                                        </p:attrNameLst>
                                      </p:cBhvr>
                                      <p:to>
                                        <p:strVal val="hidden"/>
                                      </p:to>
                                    </p:se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2139"/>
            <a:ext cx="3733800" cy="929461"/>
          </a:xfrm>
          <a:prstGeom prst="horizontalScroll">
            <a:avLst/>
          </a:prstGeom>
        </p:spPr>
        <p:style>
          <a:lnRef idx="1">
            <a:schemeClr val="accent3"/>
          </a:lnRef>
          <a:fillRef idx="2">
            <a:schemeClr val="accent3"/>
          </a:fillRef>
          <a:effectRef idx="1">
            <a:schemeClr val="accent3"/>
          </a:effectRef>
          <a:fontRef idx="minor">
            <a:schemeClr val="dk1"/>
          </a:fontRef>
        </p:style>
        <p:txBody>
          <a:bodyPr>
            <a:noAutofit/>
          </a:bodyPr>
          <a:lstStyle/>
          <a:p>
            <a:r>
              <a:rPr lang="bn-BD" sz="3600" dirty="0" smtClean="0">
                <a:latin typeface="NikoshBAN" pitchFamily="2" charset="0"/>
                <a:cs typeface="NikoshBAN" pitchFamily="2" charset="0"/>
              </a:rPr>
              <a:t>শিক্ষক পরিচিতি </a:t>
            </a:r>
            <a:endParaRPr lang="en-US" sz="3600" dirty="0">
              <a:latin typeface="NikoshBAN" pitchFamily="2" charset="0"/>
              <a:cs typeface="NikoshBAN" pitchFamily="2" charset="0"/>
            </a:endParaRPr>
          </a:p>
        </p:txBody>
      </p:sp>
      <p:sp>
        <p:nvSpPr>
          <p:cNvPr id="6" name="Content Placeholder 2"/>
          <p:cNvSpPr>
            <a:spLocks noGrp="1"/>
          </p:cNvSpPr>
          <p:nvPr>
            <p:ph idx="1"/>
          </p:nvPr>
        </p:nvSpPr>
        <p:spPr>
          <a:xfrm>
            <a:off x="457200" y="4343400"/>
            <a:ext cx="4191000" cy="1981200"/>
          </a:xfrm>
          <a:prstGeom prst="roundRect">
            <a:avLst/>
          </a:prstGeom>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pPr marL="0" indent="0" algn="ctr">
              <a:buNone/>
            </a:pPr>
            <a:r>
              <a:rPr lang="en-US" sz="3800" b="1" dirty="0" err="1" smtClean="0">
                <a:effectLst>
                  <a:outerShdw blurRad="38100" dist="38100" dir="2700000" algn="tl">
                    <a:srgbClr val="000000">
                      <a:alpha val="43137"/>
                    </a:srgbClr>
                  </a:outerShdw>
                </a:effectLst>
                <a:latin typeface="NikoshBAN" pitchFamily="2" charset="0"/>
                <a:cs typeface="NikoshBAN" pitchFamily="2" charset="0"/>
              </a:rPr>
              <a:t>অপূর্ব</a:t>
            </a:r>
            <a:r>
              <a:rPr lang="en-US" sz="3800" b="1" dirty="0" smtClean="0">
                <a:effectLst>
                  <a:outerShdw blurRad="38100" dist="38100" dir="2700000" algn="tl">
                    <a:srgbClr val="000000">
                      <a:alpha val="43137"/>
                    </a:srgbClr>
                  </a:outerShdw>
                </a:effectLst>
                <a:latin typeface="NikoshBAN" pitchFamily="2" charset="0"/>
                <a:cs typeface="NikoshBAN" pitchFamily="2" charset="0"/>
              </a:rPr>
              <a:t> </a:t>
            </a:r>
            <a:r>
              <a:rPr lang="en-US" sz="3800" b="1" dirty="0" err="1" smtClean="0">
                <a:effectLst>
                  <a:outerShdw blurRad="38100" dist="38100" dir="2700000" algn="tl">
                    <a:srgbClr val="000000">
                      <a:alpha val="43137"/>
                    </a:srgbClr>
                  </a:outerShdw>
                </a:effectLst>
                <a:latin typeface="NikoshBAN" pitchFamily="2" charset="0"/>
                <a:cs typeface="NikoshBAN" pitchFamily="2" charset="0"/>
              </a:rPr>
              <a:t>কুমার</a:t>
            </a:r>
            <a:r>
              <a:rPr lang="en-US" sz="3800" b="1" dirty="0" smtClean="0">
                <a:effectLst>
                  <a:outerShdw blurRad="38100" dist="38100" dir="2700000" algn="tl">
                    <a:srgbClr val="000000">
                      <a:alpha val="43137"/>
                    </a:srgbClr>
                  </a:outerShdw>
                </a:effectLst>
                <a:latin typeface="NikoshBAN" pitchFamily="2" charset="0"/>
                <a:cs typeface="NikoshBAN" pitchFamily="2" charset="0"/>
              </a:rPr>
              <a:t> </a:t>
            </a:r>
            <a:r>
              <a:rPr lang="en-US" sz="3800" b="1" dirty="0" err="1" smtClean="0">
                <a:effectLst>
                  <a:outerShdw blurRad="38100" dist="38100" dir="2700000" algn="tl">
                    <a:srgbClr val="000000">
                      <a:alpha val="43137"/>
                    </a:srgbClr>
                  </a:outerShdw>
                </a:effectLst>
                <a:latin typeface="NikoshBAN" pitchFamily="2" charset="0"/>
                <a:cs typeface="NikoshBAN" pitchFamily="2" charset="0"/>
              </a:rPr>
              <a:t>দাস</a:t>
            </a:r>
            <a:r>
              <a:rPr lang="en-US" sz="3800" b="1" dirty="0" smtClean="0">
                <a:effectLst>
                  <a:outerShdw blurRad="38100" dist="38100" dir="2700000" algn="tl">
                    <a:srgbClr val="000000">
                      <a:alpha val="43137"/>
                    </a:srgbClr>
                  </a:outerShdw>
                </a:effectLst>
                <a:latin typeface="NikoshBAN" pitchFamily="2" charset="0"/>
                <a:cs typeface="NikoshBAN" pitchFamily="2" charset="0"/>
              </a:rPr>
              <a:t> </a:t>
            </a:r>
          </a:p>
          <a:p>
            <a:pPr marL="0" indent="0" algn="ctr">
              <a:buNone/>
            </a:pP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ফরিদপুর</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সরকারি</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বালিকা</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উচ্চ</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বিদ্যালয়</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endParaRPr lang="bn-BD" sz="2400" b="1" dirty="0" smtClean="0">
              <a:effectLst>
                <a:outerShdw blurRad="38100" dist="38100" dir="2700000" algn="tl">
                  <a:srgbClr val="000000">
                    <a:alpha val="43137"/>
                  </a:srgbClr>
                </a:outerShdw>
              </a:effectLst>
              <a:latin typeface="NikoshBAN" pitchFamily="2" charset="0"/>
              <a:cs typeface="NikoshBAN" pitchFamily="2" charset="0"/>
            </a:endParaRPr>
          </a:p>
          <a:p>
            <a:pPr marL="0" indent="0" algn="ctr">
              <a:buNone/>
            </a:pP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ফরিদপুর</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endParaRPr lang="bn-BD" sz="2400" b="1" dirty="0" smtClean="0">
              <a:effectLst>
                <a:outerShdw blurRad="38100" dist="38100" dir="2700000" algn="tl">
                  <a:srgbClr val="000000">
                    <a:alpha val="43137"/>
                  </a:srgbClr>
                </a:outerShdw>
              </a:effectLst>
              <a:latin typeface="NikoshBAN" pitchFamily="2" charset="0"/>
              <a:cs typeface="NikoshBAN" pitchFamily="2" charset="0"/>
            </a:endParaRPr>
          </a:p>
          <a:p>
            <a:pPr marL="0" indent="0" algn="ctr">
              <a:buNone/>
            </a:pPr>
            <a:r>
              <a:rPr lang="bn-BD" sz="2400" b="1" dirty="0" smtClean="0">
                <a:effectLst>
                  <a:outerShdw blurRad="38100" dist="38100" dir="2700000" algn="tl">
                    <a:srgbClr val="000000">
                      <a:alpha val="43137"/>
                    </a:srgbClr>
                  </a:outerShdw>
                </a:effectLst>
                <a:latin typeface="NikoshBAN" pitchFamily="2" charset="0"/>
                <a:cs typeface="NikoshBAN" pitchFamily="2" charset="0"/>
              </a:rPr>
              <a:t>মোবাইলঃ ০১৭১৪০৪৬৯৬৪ , ০১৮২২৮৭৮১১২ </a:t>
            </a:r>
          </a:p>
          <a:p>
            <a:pPr marL="0" indent="0" algn="ctr">
              <a:buNone/>
            </a:pPr>
            <a:r>
              <a:rPr lang="en-US" sz="2000" b="1" dirty="0" smtClean="0">
                <a:effectLst>
                  <a:outerShdw blurRad="38100" dist="38100" dir="2700000" algn="tl">
                    <a:srgbClr val="000000">
                      <a:alpha val="43137"/>
                    </a:srgbClr>
                  </a:outerShdw>
                </a:effectLst>
                <a:latin typeface="NikoshBAN" pitchFamily="2" charset="0"/>
                <a:cs typeface="NikoshBAN" pitchFamily="2" charset="0"/>
              </a:rPr>
              <a:t>E-mail: </a:t>
            </a:r>
            <a:r>
              <a:rPr lang="en-US" sz="2000" b="1" dirty="0" smtClean="0">
                <a:effectLst>
                  <a:outerShdw blurRad="38100" dist="38100" dir="2700000" algn="tl">
                    <a:srgbClr val="000000">
                      <a:alpha val="43137"/>
                    </a:srgbClr>
                  </a:outerShdw>
                </a:effectLst>
                <a:latin typeface="NikoshBAN" pitchFamily="2" charset="0"/>
                <a:cs typeface="NikoshBAN" pitchFamily="2" charset="0"/>
                <a:hlinkClick r:id="rId3"/>
              </a:rPr>
              <a:t>apurbafaridpur@gmail.com</a:t>
            </a:r>
            <a:r>
              <a:rPr lang="en-US" sz="2000" b="1" dirty="0" smtClean="0">
                <a:effectLst>
                  <a:outerShdw blurRad="38100" dist="38100" dir="2700000" algn="tl">
                    <a:srgbClr val="000000">
                      <a:alpha val="43137"/>
                    </a:srgbClr>
                  </a:outerShdw>
                </a:effectLst>
                <a:latin typeface="NikoshBAN" pitchFamily="2" charset="0"/>
                <a:cs typeface="NikoshBAN" pitchFamily="2" charset="0"/>
              </a:rPr>
              <a:t> </a:t>
            </a:r>
          </a:p>
        </p:txBody>
      </p:sp>
      <p:sp>
        <p:nvSpPr>
          <p:cNvPr id="10" name="Slide Number Placeholder 9"/>
          <p:cNvSpPr>
            <a:spLocks noGrp="1"/>
          </p:cNvSpPr>
          <p:nvPr>
            <p:ph type="sldNum" sz="quarter" idx="12"/>
          </p:nvPr>
        </p:nvSpPr>
        <p:spPr/>
        <p:txBody>
          <a:bodyPr/>
          <a:lstStyle/>
          <a:p>
            <a:fld id="{881FE9EE-A52A-4066-B68D-BE786371EA65}" type="slidenum">
              <a:rPr lang="en-US" smtClean="0"/>
              <a:pPr/>
              <a:t>3</a:t>
            </a:fld>
            <a:endParaRPr lang="en-US"/>
          </a:p>
        </p:txBody>
      </p:sp>
      <p:pic>
        <p:nvPicPr>
          <p:cNvPr id="7" name="Picture 6"/>
          <p:cNvPicPr>
            <a:picLocks noChangeAspect="1"/>
          </p:cNvPicPr>
          <p:nvPr/>
        </p:nvPicPr>
        <p:blipFill>
          <a:blip r:embed="rId4" cstate="print"/>
          <a:stretch>
            <a:fillRect/>
          </a:stretch>
        </p:blipFill>
        <p:spPr>
          <a:xfrm>
            <a:off x="1676400" y="1981200"/>
            <a:ext cx="1828800" cy="1828800"/>
          </a:xfrm>
          <a:prstGeom prst="rect">
            <a:avLst/>
          </a:prstGeom>
          <a:ln w="76200" cap="sq" cmpd="thickThin">
            <a:solidFill>
              <a:srgbClr val="000000"/>
            </a:solidFill>
            <a:prstDash val="solid"/>
            <a:miter lim="800000"/>
          </a:ln>
          <a:effectLst>
            <a:innerShdw blurRad="76200">
              <a:srgbClr val="000000"/>
            </a:innerShdw>
          </a:effectLst>
        </p:spPr>
      </p:pic>
      <p:sp>
        <p:nvSpPr>
          <p:cNvPr id="3" name="TextBox 2"/>
          <p:cNvSpPr txBox="1"/>
          <p:nvPr/>
        </p:nvSpPr>
        <p:spPr>
          <a:xfrm>
            <a:off x="5562600" y="436543"/>
            <a:ext cx="2819400" cy="858857"/>
          </a:xfrm>
          <a:prstGeom prst="horizontalScroll">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পাঠ পরিচিতি</a:t>
            </a:r>
            <a:endParaRPr lang="en-US" sz="3600" dirty="0">
              <a:latin typeface="NikoshBAN" pitchFamily="2" charset="0"/>
              <a:cs typeface="NikoshBAN" pitchFamily="2" charset="0"/>
            </a:endParaRPr>
          </a:p>
        </p:txBody>
      </p:sp>
      <p:sp>
        <p:nvSpPr>
          <p:cNvPr id="4" name="TextBox 3"/>
          <p:cNvSpPr txBox="1"/>
          <p:nvPr/>
        </p:nvSpPr>
        <p:spPr>
          <a:xfrm>
            <a:off x="5105400" y="4038600"/>
            <a:ext cx="3505200" cy="2417683"/>
          </a:xfrm>
          <a:prstGeom prst="round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b="1" dirty="0" smtClean="0">
                <a:latin typeface="NikoshBAN" pitchFamily="2" charset="0"/>
                <a:cs typeface="NikoshBAN" pitchFamily="2" charset="0"/>
              </a:rPr>
              <a:t>কৃষি শিক্ষা</a:t>
            </a:r>
          </a:p>
          <a:p>
            <a:pPr algn="ctr"/>
            <a:r>
              <a:rPr lang="bn-BD" sz="1400" b="1" dirty="0" smtClean="0">
                <a:latin typeface="NikoshBAN" pitchFamily="2" charset="0"/>
                <a:cs typeface="NikoshBAN" pitchFamily="2" charset="0"/>
              </a:rPr>
              <a:t> </a:t>
            </a:r>
            <a:r>
              <a:rPr lang="bn-BD" sz="2400" b="1" dirty="0" smtClean="0">
                <a:latin typeface="NikoshBAN" pitchFamily="2" charset="0"/>
                <a:cs typeface="NikoshBAN" pitchFamily="2" charset="0"/>
              </a:rPr>
              <a:t>শ্রেণি অষ্টম </a:t>
            </a:r>
          </a:p>
          <a:p>
            <a:pPr algn="ctr"/>
            <a:r>
              <a:rPr lang="bn-BD" sz="2800" b="1" dirty="0" smtClean="0">
                <a:latin typeface="NikoshBAN" pitchFamily="2" charset="0"/>
                <a:cs typeface="NikoshBAN" pitchFamily="2" charset="0"/>
              </a:rPr>
              <a:t>পঞ্চম অধ্যায় </a:t>
            </a:r>
          </a:p>
          <a:p>
            <a:pPr algn="ctr"/>
            <a:r>
              <a:rPr lang="bn-BD" sz="2800" b="1" dirty="0" smtClean="0">
                <a:latin typeface="NikoshBAN" pitchFamily="2" charset="0"/>
                <a:cs typeface="NikoshBAN" pitchFamily="2" charset="0"/>
              </a:rPr>
              <a:t>কৃষিজ উৎপাদন</a:t>
            </a:r>
            <a:endParaRPr lang="en-IN" sz="2800" b="1" dirty="0">
              <a:latin typeface="NikoshBAN" pitchFamily="2" charset="0"/>
              <a:cs typeface="NikoshBAN" pitchFamily="2" charset="0"/>
            </a:endParaRPr>
          </a:p>
          <a:p>
            <a:pPr algn="ctr"/>
            <a:r>
              <a:rPr lang="en-US" sz="2800" b="1" dirty="0" smtClean="0">
                <a:latin typeface="NikoshBAN" pitchFamily="2" charset="0"/>
                <a:cs typeface="NikoshBAN" pitchFamily="2" charset="0"/>
              </a:rPr>
              <a:t>পাঠ-৭</a:t>
            </a:r>
          </a:p>
        </p:txBody>
      </p:sp>
      <p:cxnSp>
        <p:nvCxnSpPr>
          <p:cNvPr id="9" name="Straight Connector 8"/>
          <p:cNvCxnSpPr/>
          <p:nvPr/>
        </p:nvCxnSpPr>
        <p:spPr>
          <a:xfrm>
            <a:off x="4876800" y="609600"/>
            <a:ext cx="0" cy="4709339"/>
          </a:xfrm>
          <a:prstGeom prst="line">
            <a:avLst/>
          </a:prstGeom>
          <a:ln>
            <a:solidFill>
              <a:srgbClr val="7030A0"/>
            </a:solidFill>
            <a:prstDash val="sysDot"/>
            <a:headEnd type="diamond" w="med" len="med"/>
            <a:tailEnd type="diamond" w="med" len="med"/>
          </a:ln>
        </p:spPr>
        <p:style>
          <a:lnRef idx="3">
            <a:schemeClr val="accent1"/>
          </a:lnRef>
          <a:fillRef idx="0">
            <a:schemeClr val="accent1"/>
          </a:fillRef>
          <a:effectRef idx="2">
            <a:schemeClr val="accent1"/>
          </a:effectRef>
          <a:fontRef idx="minor">
            <a:schemeClr val="tx1"/>
          </a:fontRef>
        </p:style>
      </p:cxnSp>
      <p:pic>
        <p:nvPicPr>
          <p:cNvPr id="11" name="Picture 10"/>
          <p:cNvPicPr>
            <a:picLocks noChangeAspect="1"/>
          </p:cNvPicPr>
          <p:nvPr/>
        </p:nvPicPr>
        <p:blipFill>
          <a:blip r:embed="rId5" cstate="print"/>
          <a:stretch>
            <a:fillRect/>
          </a:stretch>
        </p:blipFill>
        <p:spPr>
          <a:xfrm>
            <a:off x="6147617" y="1371600"/>
            <a:ext cx="1853383" cy="2565692"/>
          </a:xfrm>
          <a:prstGeom prst="rect">
            <a:avLst/>
          </a:prstGeom>
          <a:ln>
            <a:noFill/>
          </a:ln>
          <a:effectLst/>
        </p:spPr>
      </p:pic>
      <p:sp>
        <p:nvSpPr>
          <p:cNvPr id="12" name="Footer Placeholder 11"/>
          <p:cNvSpPr>
            <a:spLocks noGrp="1"/>
          </p:cNvSpPr>
          <p:nvPr>
            <p:ph type="ftr" sz="quarter" idx="11"/>
          </p:nvPr>
        </p:nvSpPr>
        <p:spPr/>
        <p:txBody>
          <a:bodyPr/>
          <a:lstStyle/>
          <a:p>
            <a:r>
              <a:rPr lang="en-US" smtClean="0"/>
              <a:t>Apurba Kumar Das</a:t>
            </a:r>
            <a:endParaRPr lang="en-US" dirty="0"/>
          </a:p>
        </p:txBody>
      </p:sp>
      <p:cxnSp>
        <p:nvCxnSpPr>
          <p:cNvPr id="13" name="Straight Connector 12"/>
          <p:cNvCxnSpPr/>
          <p:nvPr/>
        </p:nvCxnSpPr>
        <p:spPr>
          <a:xfrm rot="5400000">
            <a:off x="3246825" y="3001576"/>
            <a:ext cx="2956739" cy="1588"/>
          </a:xfrm>
          <a:prstGeom prst="line">
            <a:avLst/>
          </a:prstGeom>
          <a:ln>
            <a:solidFill>
              <a:srgbClr val="7030A0"/>
            </a:solidFill>
            <a:prstDash val="sysDot"/>
            <a:headEnd type="diamond" w="med" len="med"/>
            <a:tailEnd type="diamond" w="med" len="med"/>
          </a:ln>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rot="5400000">
            <a:off x="3550831" y="3001576"/>
            <a:ext cx="2956739" cy="1588"/>
          </a:xfrm>
          <a:prstGeom prst="line">
            <a:avLst/>
          </a:prstGeom>
          <a:ln>
            <a:solidFill>
              <a:srgbClr val="7030A0"/>
            </a:solidFill>
            <a:prstDash val="sysDot"/>
            <a:headEnd type="diamond" w="med" len="med"/>
            <a:tailEnd type="diamond" w="med" len="med"/>
          </a:ln>
        </p:spPr>
        <p:style>
          <a:lnRef idx="3">
            <a:schemeClr val="accent1"/>
          </a:lnRef>
          <a:fillRef idx="0">
            <a:schemeClr val="accent1"/>
          </a:fillRef>
          <a:effectRef idx="2">
            <a:schemeClr val="accent1"/>
          </a:effectRef>
          <a:fontRef idx="minor">
            <a:schemeClr val="tx1"/>
          </a:fontRef>
        </p:style>
      </p:cxn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par>
                                <p:cTn id="10" presetID="21" presetClass="entr" presetSubtype="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8)">
                                      <p:cBhvr>
                                        <p:cTn id="12" dur="2000"/>
                                        <p:tgtEl>
                                          <p:spTgt spid="7"/>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6">
                                            <p:bg/>
                                          </p:spTgt>
                                        </p:tgtEl>
                                        <p:attrNameLst>
                                          <p:attrName>style.visibility</p:attrName>
                                        </p:attrNameLst>
                                      </p:cBhvr>
                                      <p:to>
                                        <p:strVal val="visible"/>
                                      </p:to>
                                    </p:set>
                                    <p:anim calcmode="lin" valueType="num">
                                      <p:cBhvr additive="base">
                                        <p:cTn id="15"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bg/>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ppt_y"/>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par>
                                <p:cTn id="47" presetID="17" presetClass="entr" presetSubtype="1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animBg="1"/>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33400" y="3886200"/>
            <a:ext cx="3870669" cy="236220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4" cstate="print"/>
          <a:stretch>
            <a:fillRect/>
          </a:stretch>
        </p:blipFill>
        <p:spPr>
          <a:xfrm>
            <a:off x="4724400" y="3886200"/>
            <a:ext cx="3886200" cy="2391572"/>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3" descr="sec.jpeg"/>
          <p:cNvPicPr>
            <a:picLocks noChangeAspect="1"/>
          </p:cNvPicPr>
          <p:nvPr/>
        </p:nvPicPr>
        <p:blipFill>
          <a:blip r:embed="rId5"/>
          <a:stretch>
            <a:fillRect/>
          </a:stretch>
        </p:blipFill>
        <p:spPr>
          <a:xfrm>
            <a:off x="689329" y="1295400"/>
            <a:ext cx="3574341" cy="2378562"/>
          </a:xfrm>
          <a:prstGeom prst="rect">
            <a:avLst/>
          </a:prstGeom>
          <a:ln w="28575">
            <a:solidFill>
              <a:schemeClr val="tx1"/>
            </a:solidFill>
          </a:ln>
        </p:spPr>
      </p:pic>
      <p:pic>
        <p:nvPicPr>
          <p:cNvPr id="5" name="Picture 4"/>
          <p:cNvPicPr>
            <a:picLocks noChangeAspect="1"/>
          </p:cNvPicPr>
          <p:nvPr/>
        </p:nvPicPr>
        <p:blipFill>
          <a:blip r:embed="rId6"/>
          <a:stretch>
            <a:fillRect/>
          </a:stretch>
        </p:blipFill>
        <p:spPr>
          <a:xfrm>
            <a:off x="4724400" y="1319415"/>
            <a:ext cx="3886200" cy="2331720"/>
          </a:xfrm>
          <a:prstGeom prst="rect">
            <a:avLst/>
          </a:prstGeom>
          <a:ln w="28575">
            <a:solidFill>
              <a:schemeClr val="tx1"/>
            </a:solidFill>
          </a:ln>
        </p:spPr>
      </p:pic>
      <p:sp>
        <p:nvSpPr>
          <p:cNvPr id="3" name="TextBox 2"/>
          <p:cNvSpPr txBox="1"/>
          <p:nvPr/>
        </p:nvSpPr>
        <p:spPr>
          <a:xfrm>
            <a:off x="2438400" y="411718"/>
            <a:ext cx="480060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ছবিগুলো দেখে একটু চিন্তা কর </a:t>
            </a:r>
            <a:endParaRPr lang="en-US" sz="28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12CF4F74-C24C-4DBC-A93A-AB35CB314D07}" type="slidenum">
              <a:rPr lang="en-US" smtClean="0"/>
              <a:pPr/>
              <a:t>4</a:t>
            </a:fld>
            <a:endParaRPr lang="en-US"/>
          </a:p>
        </p:txBody>
      </p:sp>
      <p:sp>
        <p:nvSpPr>
          <p:cNvPr id="9" name="Footer Placeholder 8"/>
          <p:cNvSpPr>
            <a:spLocks noGrp="1"/>
          </p:cNvSpPr>
          <p:nvPr>
            <p:ph type="ftr" sz="quarter" idx="11"/>
          </p:nvPr>
        </p:nvSpPr>
        <p:spPr/>
        <p:txBody>
          <a:bodyPr/>
          <a:lstStyle/>
          <a:p>
            <a:r>
              <a:rPr lang="en-US" smtClean="0"/>
              <a:t>Apurba Kumar Das</a:t>
            </a:r>
            <a:endParaRPr lang="en-US"/>
          </a:p>
        </p:txBody>
      </p:sp>
    </p:spTree>
    <p:extLst>
      <p:ext uri="{BB962C8B-B14F-4D97-AF65-F5344CB8AC3E}">
        <p14:creationId xmlns:p14="http://schemas.microsoft.com/office/powerpoint/2010/main" val="280047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Top)">
                                      <p:cBhvr>
                                        <p:cTn id="7" dur="500"/>
                                        <p:tgtEl>
                                          <p:spTgt spid="8"/>
                                        </p:tgtEl>
                                      </p:cBhvr>
                                    </p:animEffect>
                                  </p:childTnLst>
                                </p:cTn>
                              </p:par>
                              <p:par>
                                <p:cTn id="8" presetID="1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Top)">
                                      <p:cBhvr>
                                        <p:cTn id="10" dur="500"/>
                                        <p:tgtEl>
                                          <p:spTgt spid="5"/>
                                        </p:tgtEl>
                                      </p:cBhvr>
                                    </p:animEffect>
                                  </p:childTnLst>
                                </p:cTn>
                              </p:par>
                              <p:par>
                                <p:cTn id="11" presetID="1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Top)">
                                      <p:cBhvr>
                                        <p:cTn id="13" dur="500"/>
                                        <p:tgtEl>
                                          <p:spTgt spid="6"/>
                                        </p:tgtEl>
                                      </p:cBhvr>
                                    </p:animEffect>
                                  </p:childTnLst>
                                </p:cTn>
                              </p:par>
                              <p:par>
                                <p:cTn id="14" presetID="12" presetClass="entr" presetSubtype="1"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lide(fromTop)">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881134"/>
            <a:ext cx="8382000" cy="2726591"/>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6000" dirty="0" smtClean="0">
                <a:solidFill>
                  <a:schemeClr val="tx1"/>
                </a:solidFill>
                <a:latin typeface="NikoshBAN" pitchFamily="2" charset="0"/>
                <a:cs typeface="NikoshBAN" pitchFamily="2" charset="0"/>
              </a:rPr>
              <a:t>মাছের মিশ্র চাষের সুবিধা ও উপযোগী পুকুর </a:t>
            </a:r>
            <a:endParaRPr lang="en-US" sz="6000" dirty="0">
              <a:solidFill>
                <a:schemeClr val="tx1"/>
              </a:solidFill>
              <a:latin typeface="NikoshBAN" pitchFamily="2" charset="0"/>
              <a:cs typeface="NikoshBAN"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Apurba Kumar Das</a:t>
            </a:r>
            <a:endParaRPr lang="en-US"/>
          </a:p>
        </p:txBody>
      </p:sp>
      <p:sp>
        <p:nvSpPr>
          <p:cNvPr id="6" name="TextBox 5"/>
          <p:cNvSpPr txBox="1"/>
          <p:nvPr/>
        </p:nvSpPr>
        <p:spPr>
          <a:xfrm>
            <a:off x="914400" y="649426"/>
            <a:ext cx="7467600" cy="2017574"/>
          </a:xfrm>
          <a:prstGeom prst="wave">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6000" dirty="0" smtClean="0">
                <a:ln w="18415" cmpd="sng">
                  <a:solidFill>
                    <a:srgbClr val="7030A0"/>
                  </a:solidFill>
                  <a:prstDash val="solid"/>
                </a:ln>
                <a:solidFill>
                  <a:srgbClr val="7030A0"/>
                </a:solidFill>
                <a:latin typeface="NikoshBAN" pitchFamily="2" charset="0"/>
                <a:cs typeface="NikoshBAN" pitchFamily="2" charset="0"/>
              </a:rPr>
              <a:t>আজকের পাঠ </a:t>
            </a:r>
            <a:endParaRPr lang="en-US" sz="6000" dirty="0">
              <a:ln w="18415" cmpd="sng">
                <a:solidFill>
                  <a:srgbClr val="7030A0"/>
                </a:solidFill>
                <a:prstDash val="solid"/>
              </a:ln>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171203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676400"/>
            <a:ext cx="8534400" cy="434340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a:noAutofit/>
          </a:bodyPr>
          <a:lstStyle/>
          <a:p>
            <a:pPr algn="l"/>
            <a:r>
              <a:rPr lang="en-US" sz="3600" dirty="0" smtClean="0">
                <a:solidFill>
                  <a:srgbClr val="002060"/>
                </a:solidFill>
                <a:latin typeface="NikoshBAN" pitchFamily="2" charset="0"/>
                <a:cs typeface="NikoshBAN" pitchFamily="2" charset="0"/>
              </a:rPr>
              <a:t>এ </a:t>
            </a:r>
            <a:r>
              <a:rPr lang="en-US" sz="3600" dirty="0" err="1" smtClean="0">
                <a:solidFill>
                  <a:srgbClr val="002060"/>
                </a:solidFill>
                <a:latin typeface="NikoshBAN" pitchFamily="2" charset="0"/>
                <a:cs typeface="NikoshBAN" pitchFamily="2" charset="0"/>
              </a:rPr>
              <a:t>পাঠ</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শেষে</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শিক্ষার্থীরা</a:t>
            </a:r>
            <a:r>
              <a:rPr lang="bn-BD" sz="3600" dirty="0" smtClean="0">
                <a:solidFill>
                  <a:srgbClr val="002060"/>
                </a:solidFill>
                <a:latin typeface="NikoshBAN" pitchFamily="2" charset="0"/>
                <a:cs typeface="NikoshBAN" pitchFamily="2" charset="0"/>
              </a:rPr>
              <a:t> -</a:t>
            </a:r>
            <a:endParaRPr lang="en-US" sz="3600" dirty="0" smtClean="0">
              <a:solidFill>
                <a:srgbClr val="002060"/>
              </a:solidFill>
              <a:latin typeface="NikoshBAN" pitchFamily="2" charset="0"/>
              <a:cs typeface="NikoshBAN" pitchFamily="2" charset="0"/>
            </a:endParaRPr>
          </a:p>
          <a:p>
            <a:pPr algn="l"/>
            <a:r>
              <a:rPr lang="en-US" sz="3600" dirty="0" smtClean="0">
                <a:solidFill>
                  <a:srgbClr val="7030A0"/>
                </a:solidFill>
                <a:latin typeface="NikoshBAN" pitchFamily="2" charset="0"/>
                <a:cs typeface="NikoshBAN" pitchFamily="2" charset="0"/>
              </a:rPr>
              <a:t>১।</a:t>
            </a:r>
            <a:r>
              <a:rPr lang="bn-BD" sz="3600" dirty="0" smtClean="0">
                <a:solidFill>
                  <a:srgbClr val="7030A0"/>
                </a:solidFill>
                <a:latin typeface="NikoshBAN" pitchFamily="2" charset="0"/>
                <a:cs typeface="NikoshBAN" pitchFamily="2" charset="0"/>
              </a:rPr>
              <a:t> মিশ্র মাছ চাষ সম্পর্কে</a:t>
            </a:r>
            <a:r>
              <a:rPr lang="bn-IN" sz="3600" dirty="0" smtClean="0">
                <a:solidFill>
                  <a:srgbClr val="7030A0"/>
                </a:solidFill>
                <a:latin typeface="NikoshBAN" pitchFamily="2" charset="0"/>
                <a:cs typeface="NikoshBAN" pitchFamily="2" charset="0"/>
              </a:rPr>
              <a:t> বর্ণনা করতে</a:t>
            </a:r>
            <a:r>
              <a:rPr lang="bn-BD" sz="3600" dirty="0" smtClean="0">
                <a:solidFill>
                  <a:srgbClr val="7030A0"/>
                </a:solidFill>
                <a:latin typeface="NikoshBAN" pitchFamily="2" charset="0"/>
                <a:cs typeface="NikoshBAN" pitchFamily="2" charset="0"/>
              </a:rPr>
              <a:t> পারবে।</a:t>
            </a:r>
          </a:p>
          <a:p>
            <a:pPr algn="l"/>
            <a:r>
              <a:rPr lang="bn-BD" sz="3600" dirty="0" smtClean="0">
                <a:solidFill>
                  <a:srgbClr val="7030A0"/>
                </a:solidFill>
                <a:latin typeface="NikoshBAN" pitchFamily="2" charset="0"/>
                <a:cs typeface="NikoshBAN" pitchFamily="2" charset="0"/>
              </a:rPr>
              <a:t>২। মিশ্র চাষের উপযোগী মাছ</a:t>
            </a:r>
            <a:r>
              <a:rPr lang="bn-IN" sz="3600" dirty="0" smtClean="0">
                <a:solidFill>
                  <a:srgbClr val="7030A0"/>
                </a:solidFill>
                <a:latin typeface="NikoshBAN" pitchFamily="2" charset="0"/>
                <a:cs typeface="NikoshBAN" pitchFamily="2" charset="0"/>
              </a:rPr>
              <a:t> </a:t>
            </a:r>
            <a:r>
              <a:rPr lang="bn-BD" sz="3600" dirty="0" smtClean="0">
                <a:solidFill>
                  <a:srgbClr val="7030A0"/>
                </a:solidFill>
                <a:latin typeface="NikoshBAN" pitchFamily="2" charset="0"/>
                <a:cs typeface="NikoshBAN" pitchFamily="2" charset="0"/>
              </a:rPr>
              <a:t>চিহ্নিত করতে</a:t>
            </a:r>
            <a:r>
              <a:rPr lang="bn-IN" sz="3600" dirty="0" smtClean="0">
                <a:solidFill>
                  <a:srgbClr val="7030A0"/>
                </a:solidFill>
                <a:latin typeface="NikoshBAN" pitchFamily="2" charset="0"/>
                <a:cs typeface="NikoshBAN" pitchFamily="2" charset="0"/>
              </a:rPr>
              <a:t> </a:t>
            </a:r>
            <a:r>
              <a:rPr lang="bn-BD" sz="3600" dirty="0" smtClean="0">
                <a:solidFill>
                  <a:srgbClr val="7030A0"/>
                </a:solidFill>
                <a:latin typeface="NikoshBAN" pitchFamily="2" charset="0"/>
                <a:cs typeface="NikoshBAN" pitchFamily="2" charset="0"/>
              </a:rPr>
              <a:t>পারব</a:t>
            </a:r>
            <a:r>
              <a:rPr lang="bn-IN" sz="3600" dirty="0" smtClean="0">
                <a:solidFill>
                  <a:srgbClr val="7030A0"/>
                </a:solidFill>
                <a:latin typeface="NikoshBAN" pitchFamily="2" charset="0"/>
                <a:cs typeface="NikoshBAN" pitchFamily="2" charset="0"/>
              </a:rPr>
              <a:t>। </a:t>
            </a:r>
          </a:p>
          <a:p>
            <a:pPr algn="l"/>
            <a:r>
              <a:rPr lang="bn-IN" sz="3600" dirty="0" smtClean="0">
                <a:solidFill>
                  <a:srgbClr val="7030A0"/>
                </a:solidFill>
                <a:latin typeface="NikoshBAN" pitchFamily="2" charset="0"/>
                <a:cs typeface="NikoshBAN" pitchFamily="2" charset="0"/>
              </a:rPr>
              <a:t>৩। মিশ্র চাষ উপযোগী মাছের বৈশিষ্ট্য বর্ণনা করতে পারবে। </a:t>
            </a:r>
          </a:p>
          <a:p>
            <a:pPr algn="l"/>
            <a:r>
              <a:rPr lang="bn-IN" sz="3600" dirty="0" smtClean="0">
                <a:solidFill>
                  <a:srgbClr val="7030A0"/>
                </a:solidFill>
                <a:latin typeface="NikoshBAN" pitchFamily="2" charset="0"/>
                <a:cs typeface="NikoshBAN" pitchFamily="2" charset="0"/>
              </a:rPr>
              <a:t>৪। মাছের মিশ্র চাষের সুবিধা বর্ণনা করতে পারবে। </a:t>
            </a:r>
          </a:p>
          <a:p>
            <a:pPr algn="l"/>
            <a:endParaRPr lang="bn-BD" sz="3600" dirty="0" smtClean="0">
              <a:solidFill>
                <a:srgbClr val="7030A0"/>
              </a:solidFill>
              <a:latin typeface="NikoshBAN" pitchFamily="2" charset="0"/>
              <a:cs typeface="NikoshBAN" pitchFamily="2" charset="0"/>
            </a:endParaRPr>
          </a:p>
        </p:txBody>
      </p:sp>
      <p:sp>
        <p:nvSpPr>
          <p:cNvPr id="6" name="Title 1"/>
          <p:cNvSpPr txBox="1">
            <a:spLocks/>
          </p:cNvSpPr>
          <p:nvPr/>
        </p:nvSpPr>
        <p:spPr>
          <a:xfrm>
            <a:off x="914400" y="533400"/>
            <a:ext cx="7315201" cy="838199"/>
          </a:xfrm>
          <a:prstGeom prst="ribbon">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4800" dirty="0" smtClean="0">
                <a:latin typeface="NikoshBAN" pitchFamily="2" charset="0"/>
                <a:cs typeface="NikoshBAN" pitchFamily="2" charset="0"/>
              </a:rPr>
              <a:t>শিখনফল </a:t>
            </a:r>
            <a:endParaRPr lang="en-US" sz="4800" dirty="0">
              <a:latin typeface="NikoshBAN" pitchFamily="2" charset="0"/>
              <a:cs typeface="NikoshBAN" pitchFamily="2" charset="0"/>
            </a:endParaRPr>
          </a:p>
        </p:txBody>
      </p:sp>
      <p:sp>
        <p:nvSpPr>
          <p:cNvPr id="4" name="Slide Number Placeholder 3"/>
          <p:cNvSpPr>
            <a:spLocks noGrp="1"/>
          </p:cNvSpPr>
          <p:nvPr>
            <p:ph type="sldNum" sz="quarter" idx="12"/>
          </p:nvPr>
        </p:nvSpPr>
        <p:spPr/>
        <p:txBody>
          <a:bodyPr/>
          <a:lstStyle/>
          <a:p>
            <a:fld id="{448528B2-A734-4EF3-AA1C-A433920626D1}"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Apurba Kumar Das</a:t>
            </a:r>
            <a:endParaRPr lang="en-US"/>
          </a:p>
        </p:txBody>
      </p:sp>
    </p:spTree>
    <p:extLst>
      <p:ext uri="{BB962C8B-B14F-4D97-AF65-F5344CB8AC3E}">
        <p14:creationId xmlns:p14="http://schemas.microsoft.com/office/powerpoint/2010/main" val="3132508764"/>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jpg"/>
          <p:cNvPicPr>
            <a:picLocks noChangeAspect="1"/>
          </p:cNvPicPr>
          <p:nvPr/>
        </p:nvPicPr>
        <p:blipFill>
          <a:blip r:embed="rId3" cstate="print"/>
          <a:stretch>
            <a:fillRect/>
          </a:stretch>
        </p:blipFill>
        <p:spPr>
          <a:xfrm>
            <a:off x="3200400" y="1905000"/>
            <a:ext cx="2743200" cy="2514600"/>
          </a:xfrm>
          <a:prstGeom prst="roundRect">
            <a:avLst/>
          </a:prstGeom>
          <a:ln w="28575">
            <a:solidFill>
              <a:srgbClr val="7030A0"/>
            </a:solidFill>
          </a:ln>
        </p:spPr>
      </p:pic>
      <p:pic>
        <p:nvPicPr>
          <p:cNvPr id="6" name="Picture 5" descr="rice-plant.jpg"/>
          <p:cNvPicPr>
            <a:picLocks noChangeAspect="1"/>
          </p:cNvPicPr>
          <p:nvPr/>
        </p:nvPicPr>
        <p:blipFill>
          <a:blip r:embed="rId4"/>
          <a:stretch>
            <a:fillRect/>
          </a:stretch>
        </p:blipFill>
        <p:spPr>
          <a:xfrm>
            <a:off x="304800" y="1905000"/>
            <a:ext cx="2743200" cy="2514600"/>
          </a:xfrm>
          <a:prstGeom prst="roundRect">
            <a:avLst/>
          </a:prstGeom>
          <a:ln w="28575">
            <a:solidFill>
              <a:srgbClr val="7030A0"/>
            </a:solidFill>
          </a:ln>
        </p:spPr>
      </p:pic>
      <p:pic>
        <p:nvPicPr>
          <p:cNvPr id="4" name="Picture 3" descr="full_1518886821_1403032525.jpg"/>
          <p:cNvPicPr>
            <a:picLocks noChangeAspect="1"/>
          </p:cNvPicPr>
          <p:nvPr/>
        </p:nvPicPr>
        <p:blipFill>
          <a:blip r:embed="rId5"/>
          <a:srcRect l="2778" t="5818" r="8334" b="3108"/>
          <a:stretch>
            <a:fillRect/>
          </a:stretch>
        </p:blipFill>
        <p:spPr>
          <a:xfrm>
            <a:off x="6096000" y="1905000"/>
            <a:ext cx="2762720" cy="2514600"/>
          </a:xfrm>
          <a:prstGeom prst="roundRect">
            <a:avLst/>
          </a:prstGeom>
          <a:ln w="28575">
            <a:solidFill>
              <a:srgbClr val="7030A0"/>
            </a:solidFill>
          </a:ln>
        </p:spPr>
      </p:pic>
      <p:sp>
        <p:nvSpPr>
          <p:cNvPr id="10" name="TextBox 9"/>
          <p:cNvSpPr txBox="1"/>
          <p:nvPr/>
        </p:nvSpPr>
        <p:spPr>
          <a:xfrm>
            <a:off x="1524000" y="533400"/>
            <a:ext cx="6019800" cy="78319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000" dirty="0" smtClean="0">
                <a:latin typeface="NikoshBAN" pitchFamily="2" charset="0"/>
                <a:cs typeface="NikoshBAN" pitchFamily="2" charset="0"/>
              </a:rPr>
              <a:t>মাছের মিশ্র চাষ</a:t>
            </a:r>
            <a:endParaRPr lang="en-US" sz="4000" dirty="0">
              <a:latin typeface="NikoshBAN" pitchFamily="2" charset="0"/>
              <a:cs typeface="NikoshBAN" pitchFamily="2" charset="0"/>
            </a:endParaRPr>
          </a:p>
        </p:txBody>
      </p:sp>
      <p:sp>
        <p:nvSpPr>
          <p:cNvPr id="11" name="TextBox 10"/>
          <p:cNvSpPr txBox="1"/>
          <p:nvPr/>
        </p:nvSpPr>
        <p:spPr>
          <a:xfrm>
            <a:off x="609600" y="4953000"/>
            <a:ext cx="8077200" cy="132802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কয়েক প্রজাতির মাছ একই পুকুরে একত্রে চাষ করাকে মাছের মিশ্র চাষ বলে। </a:t>
            </a:r>
            <a:endParaRPr lang="en-US" sz="36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pPr/>
              <a:t>7</a:t>
            </a:fld>
            <a:endParaRPr lang="en-US"/>
          </a:p>
        </p:txBody>
      </p:sp>
      <p:sp>
        <p:nvSpPr>
          <p:cNvPr id="8" name="Footer Placeholder 7"/>
          <p:cNvSpPr>
            <a:spLocks noGrp="1"/>
          </p:cNvSpPr>
          <p:nvPr>
            <p:ph type="ftr" sz="quarter" idx="11"/>
          </p:nvPr>
        </p:nvSpPr>
        <p:spPr/>
        <p:txBody>
          <a:bodyPr/>
          <a:lstStyle/>
          <a:p>
            <a:r>
              <a:rPr lang="en-US" smtClean="0"/>
              <a:t>Apurba Kumar Das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to="" calcmode="lin" valueType="num">
                                      <p:cBhvr>
                                        <p:cTn id="15"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ull_1518886821_1403032525.jpg"/>
          <p:cNvPicPr>
            <a:picLocks noChangeAspect="1"/>
          </p:cNvPicPr>
          <p:nvPr/>
        </p:nvPicPr>
        <p:blipFill>
          <a:blip r:embed="rId3"/>
          <a:srcRect t="19608" b="17647"/>
          <a:stretch>
            <a:fillRect/>
          </a:stretch>
        </p:blipFill>
        <p:spPr>
          <a:xfrm>
            <a:off x="685800" y="3886200"/>
            <a:ext cx="3733800" cy="2438400"/>
          </a:xfrm>
          <a:prstGeom prst="roundRect">
            <a:avLst/>
          </a:prstGeom>
          <a:ln w="28575">
            <a:solidFill>
              <a:srgbClr val="7030A0"/>
            </a:solidFill>
          </a:ln>
        </p:spPr>
      </p:pic>
      <p:pic>
        <p:nvPicPr>
          <p:cNvPr id="6" name="Picture 5" descr="rice-plant.jpg"/>
          <p:cNvPicPr>
            <a:picLocks noChangeAspect="1"/>
          </p:cNvPicPr>
          <p:nvPr/>
        </p:nvPicPr>
        <p:blipFill>
          <a:blip r:embed="rId4" cstate="print"/>
          <a:stretch>
            <a:fillRect/>
          </a:stretch>
        </p:blipFill>
        <p:spPr>
          <a:xfrm>
            <a:off x="685800" y="1219200"/>
            <a:ext cx="3733800" cy="2455333"/>
          </a:xfrm>
          <a:prstGeom prst="roundRect">
            <a:avLst/>
          </a:prstGeom>
          <a:ln w="28575">
            <a:solidFill>
              <a:srgbClr val="7030A0"/>
            </a:solidFill>
          </a:ln>
        </p:spPr>
      </p:pic>
      <p:pic>
        <p:nvPicPr>
          <p:cNvPr id="8" name="Picture 7" descr="rice-plant.jpg"/>
          <p:cNvPicPr>
            <a:picLocks noChangeAspect="1"/>
          </p:cNvPicPr>
          <p:nvPr/>
        </p:nvPicPr>
        <p:blipFill>
          <a:blip r:embed="rId5"/>
          <a:srcRect t="5418" b="8653"/>
          <a:stretch>
            <a:fillRect/>
          </a:stretch>
        </p:blipFill>
        <p:spPr>
          <a:xfrm>
            <a:off x="4724400" y="3886200"/>
            <a:ext cx="3733800" cy="2438400"/>
          </a:xfrm>
          <a:prstGeom prst="roundRect">
            <a:avLst/>
          </a:prstGeom>
          <a:ln w="28575">
            <a:solidFill>
              <a:srgbClr val="7030A0"/>
            </a:solidFill>
          </a:ln>
        </p:spPr>
      </p:pic>
      <p:pic>
        <p:nvPicPr>
          <p:cNvPr id="4" name="Picture 3" descr="full_1518886821_1403032525.jpg"/>
          <p:cNvPicPr>
            <a:picLocks noChangeAspect="1"/>
          </p:cNvPicPr>
          <p:nvPr/>
        </p:nvPicPr>
        <p:blipFill>
          <a:blip r:embed="rId6" cstate="print"/>
          <a:stretch>
            <a:fillRect/>
          </a:stretch>
        </p:blipFill>
        <p:spPr>
          <a:xfrm>
            <a:off x="4876800" y="1295400"/>
            <a:ext cx="3733800" cy="2437027"/>
          </a:xfrm>
          <a:prstGeom prst="roundRect">
            <a:avLst/>
          </a:prstGeom>
          <a:ln w="28575">
            <a:solidFill>
              <a:srgbClr val="7030A0"/>
            </a:solidFill>
          </a:ln>
        </p:spPr>
      </p:pic>
      <p:sp>
        <p:nvSpPr>
          <p:cNvPr id="10" name="TextBox 9"/>
          <p:cNvSpPr txBox="1"/>
          <p:nvPr/>
        </p:nvSpPr>
        <p:spPr>
          <a:xfrm>
            <a:off x="1524000" y="228600"/>
            <a:ext cx="5901765" cy="78319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000" dirty="0" smtClean="0">
                <a:latin typeface="NikoshBAN" pitchFamily="2" charset="0"/>
                <a:cs typeface="NikoshBAN" pitchFamily="2" charset="0"/>
              </a:rPr>
              <a:t>মিশ্র চাষের উপযোগী মাছ </a:t>
            </a:r>
            <a:endParaRPr lang="en-US" sz="4000" dirty="0">
              <a:latin typeface="NikoshBAN" pitchFamily="2" charset="0"/>
              <a:cs typeface="NikoshBAN" pitchFamily="2" charset="0"/>
            </a:endParaRPr>
          </a:p>
        </p:txBody>
      </p:sp>
      <p:sp>
        <p:nvSpPr>
          <p:cNvPr id="9" name="Slide Number Placeholder 8"/>
          <p:cNvSpPr>
            <a:spLocks noGrp="1"/>
          </p:cNvSpPr>
          <p:nvPr>
            <p:ph type="sldNum" sz="quarter" idx="12"/>
          </p:nvPr>
        </p:nvSpPr>
        <p:spPr/>
        <p:txBody>
          <a:bodyPr/>
          <a:lstStyle/>
          <a:p>
            <a:fld id="{448528B2-A734-4EF3-AA1C-A433920626D1}" type="slidenum">
              <a:rPr lang="en-US" smtClean="0"/>
              <a:pPr/>
              <a:t>8</a:t>
            </a:fld>
            <a:endParaRPr lang="en-US" dirty="0"/>
          </a:p>
        </p:txBody>
      </p:sp>
      <p:sp>
        <p:nvSpPr>
          <p:cNvPr id="11" name="Footer Placeholder 10"/>
          <p:cNvSpPr>
            <a:spLocks noGrp="1"/>
          </p:cNvSpPr>
          <p:nvPr>
            <p:ph type="ftr" sz="quarter" idx="11"/>
          </p:nvPr>
        </p:nvSpPr>
        <p:spPr/>
        <p:txBody>
          <a:bodyPr/>
          <a:lstStyle/>
          <a:p>
            <a:r>
              <a:rPr lang="en-US" smtClean="0"/>
              <a:t>Apurba Kumar Das</a:t>
            </a:r>
            <a:endParaRPr lang="en-US" dirty="0"/>
          </a:p>
        </p:txBody>
      </p:sp>
      <p:sp>
        <p:nvSpPr>
          <p:cNvPr id="13" name="TextBox 12"/>
          <p:cNvSpPr txBox="1"/>
          <p:nvPr/>
        </p:nvSpPr>
        <p:spPr>
          <a:xfrm>
            <a:off x="1143000" y="2971800"/>
            <a:ext cx="2743200" cy="523220"/>
          </a:xfrm>
          <a:prstGeom prst="rect">
            <a:avLst/>
          </a:prstGeom>
          <a:noFill/>
        </p:spPr>
        <p:txBody>
          <a:bodyPr wrap="square" rtlCol="0">
            <a:spAutoFit/>
          </a:bodyPr>
          <a:lstStyle/>
          <a:p>
            <a:pPr algn="ctr"/>
            <a:r>
              <a:rPr lang="bn-BD"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NikoshBAN" pitchFamily="2" charset="0"/>
                <a:cs typeface="NikoshBAN" pitchFamily="2" charset="0"/>
              </a:rPr>
              <a:t>কাতলা মাছ</a:t>
            </a:r>
            <a:endPar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14" name="TextBox 13"/>
          <p:cNvSpPr txBox="1"/>
          <p:nvPr/>
        </p:nvSpPr>
        <p:spPr>
          <a:xfrm>
            <a:off x="1066800" y="5725180"/>
            <a:ext cx="2743200" cy="523220"/>
          </a:xfrm>
          <a:prstGeom prst="rect">
            <a:avLst/>
          </a:prstGeom>
          <a:noFill/>
        </p:spPr>
        <p:txBody>
          <a:bodyPr wrap="square" rtlCol="0">
            <a:spAutoFit/>
          </a:bodyPr>
          <a:lstStyle/>
          <a:p>
            <a:pPr algn="ctr"/>
            <a:r>
              <a:rPr lang="bn-BD"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NikoshBAN" pitchFamily="2" charset="0"/>
                <a:cs typeface="NikoshBAN" pitchFamily="2" charset="0"/>
              </a:rPr>
              <a:t>সিলভার -কার্প মাছ</a:t>
            </a:r>
            <a:endPar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15" name="TextBox 14"/>
          <p:cNvSpPr txBox="1"/>
          <p:nvPr/>
        </p:nvSpPr>
        <p:spPr>
          <a:xfrm>
            <a:off x="5105400" y="5648980"/>
            <a:ext cx="2743200" cy="523220"/>
          </a:xfrm>
          <a:prstGeom prst="rect">
            <a:avLst/>
          </a:prstGeom>
          <a:noFill/>
        </p:spPr>
        <p:txBody>
          <a:bodyPr wrap="square" rtlCol="0">
            <a:spAutoFit/>
          </a:bodyPr>
          <a:lstStyle/>
          <a:p>
            <a:pPr algn="ctr"/>
            <a:r>
              <a:rPr lang="bn-BD"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NikoshBAN" pitchFamily="2" charset="0"/>
                <a:cs typeface="NikoshBAN" pitchFamily="2" charset="0"/>
              </a:rPr>
              <a:t>মৃগেল মাছ</a:t>
            </a:r>
            <a:endPar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16" name="TextBox 15"/>
          <p:cNvSpPr txBox="1"/>
          <p:nvPr/>
        </p:nvSpPr>
        <p:spPr>
          <a:xfrm>
            <a:off x="5181600" y="3048000"/>
            <a:ext cx="2743200" cy="523220"/>
          </a:xfrm>
          <a:prstGeom prst="rect">
            <a:avLst/>
          </a:prstGeom>
          <a:noFill/>
        </p:spPr>
        <p:txBody>
          <a:bodyPr wrap="square" rtlCol="0">
            <a:spAutoFit/>
          </a:bodyPr>
          <a:lstStyle/>
          <a:p>
            <a:pPr algn="ctr"/>
            <a:r>
              <a:rPr lang="bn-BD"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NikoshBAN" pitchFamily="2" charset="0"/>
                <a:cs typeface="NikoshBAN" pitchFamily="2" charset="0"/>
              </a:rPr>
              <a:t>রুই মাছ</a:t>
            </a:r>
            <a:endPar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900" decel="100000" fill="hold"/>
                                        <p:tgtEl>
                                          <p:spTgt spid="10"/>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ice-plant.jpg"/>
          <p:cNvPicPr>
            <a:picLocks noChangeAspect="1"/>
          </p:cNvPicPr>
          <p:nvPr/>
        </p:nvPicPr>
        <p:blipFill>
          <a:blip r:embed="rId3"/>
          <a:stretch>
            <a:fillRect/>
          </a:stretch>
        </p:blipFill>
        <p:spPr>
          <a:xfrm>
            <a:off x="933450" y="1524000"/>
            <a:ext cx="7319938" cy="4495800"/>
          </a:xfrm>
          <a:prstGeom prst="roundRect">
            <a:avLst/>
          </a:prstGeom>
          <a:ln w="28575">
            <a:solidFill>
              <a:srgbClr val="7030A0"/>
            </a:solidFill>
          </a:ln>
        </p:spPr>
      </p:pic>
      <p:sp>
        <p:nvSpPr>
          <p:cNvPr id="7" name="TextBox 6"/>
          <p:cNvSpPr txBox="1"/>
          <p:nvPr/>
        </p:nvSpPr>
        <p:spPr>
          <a:xfrm>
            <a:off x="1524000" y="504111"/>
            <a:ext cx="61722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বিভিন্ন মাছ পুকুরের বিভিন্ন স্তরে বাস করে </a:t>
            </a:r>
            <a:endParaRPr lang="en-US" sz="3600" dirty="0">
              <a:latin typeface="NikoshBAN" pitchFamily="2" charset="0"/>
              <a:cs typeface="NikoshBAN" pitchFamily="2" charset="0"/>
            </a:endParaRPr>
          </a:p>
        </p:txBody>
      </p:sp>
      <p:sp>
        <p:nvSpPr>
          <p:cNvPr id="8" name="Slide Number Placeholder 7"/>
          <p:cNvSpPr>
            <a:spLocks noGrp="1"/>
          </p:cNvSpPr>
          <p:nvPr>
            <p:ph type="sldNum" sz="quarter" idx="12"/>
          </p:nvPr>
        </p:nvSpPr>
        <p:spPr/>
        <p:txBody>
          <a:bodyPr/>
          <a:lstStyle/>
          <a:p>
            <a:fld id="{448528B2-A734-4EF3-AA1C-A433920626D1}" type="slidenum">
              <a:rPr lang="en-US" smtClean="0"/>
              <a:pPr/>
              <a:t>9</a:t>
            </a:fld>
            <a:endParaRPr lang="en-US"/>
          </a:p>
        </p:txBody>
      </p:sp>
      <p:sp>
        <p:nvSpPr>
          <p:cNvPr id="9" name="Footer Placeholder 8"/>
          <p:cNvSpPr>
            <a:spLocks noGrp="1"/>
          </p:cNvSpPr>
          <p:nvPr>
            <p:ph type="ftr" sz="quarter" idx="11"/>
          </p:nvPr>
        </p:nvSpPr>
        <p:spPr/>
        <p:txBody>
          <a:bodyPr/>
          <a:lstStyle/>
          <a:p>
            <a:r>
              <a:rPr lang="en-US" smtClean="0"/>
              <a:t>Apurba Kumar Das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1893</TotalTime>
  <Words>960</Words>
  <Application>Microsoft Office PowerPoint</Application>
  <PresentationFormat>On-screen Show (4:3)</PresentationFormat>
  <Paragraphs>169</Paragraphs>
  <Slides>26</Slides>
  <Notes>16</Notes>
  <HiddenSlides>1</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শিক্ষক পরিচিতি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APURBA KUMAR DAS</dc:creator>
  <cp:lastModifiedBy>Samsung</cp:lastModifiedBy>
  <cp:revision>205</cp:revision>
  <dcterms:created xsi:type="dcterms:W3CDTF">2006-08-16T00:00:00Z</dcterms:created>
  <dcterms:modified xsi:type="dcterms:W3CDTF">2016-08-07T06:00:24Z</dcterms:modified>
</cp:coreProperties>
</file>